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1" r:id="rId15"/>
    <p:sldId id="283" r:id="rId16"/>
    <p:sldId id="284" r:id="rId17"/>
    <p:sldId id="275" r:id="rId18"/>
    <p:sldId id="278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95" d="100"/>
          <a:sy n="95" d="100"/>
        </p:scale>
        <p:origin x="12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50842" y="3263497"/>
            <a:ext cx="842493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LĨNH 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VỰC PHÁT TRIỂN NHẬN THỨC</a:t>
            </a:r>
          </a:p>
          <a:p>
            <a:pPr algn="ctr"/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vi-VN" sz="2400" b="1">
                <a:solidFill>
                  <a:srgbClr val="002060"/>
                </a:solidFill>
                <a:latin typeface="+mj-lt"/>
              </a:rPr>
              <a:t>Chắp ghép các hình thành bức tranh đơn giản</a:t>
            </a:r>
            <a:endParaRPr lang="en-US" b="1">
              <a:solidFill>
                <a:srgbClr val="002060"/>
              </a:solidFill>
              <a:latin typeface="+mj-lt"/>
            </a:endParaRPr>
          </a:p>
          <a:p>
            <a:pPr algn="ctr"/>
            <a:r>
              <a:rPr lang="en-US" sz="24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Đối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tượng</a:t>
            </a:r>
            <a:r>
              <a:rPr lang="en-US" sz="24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3 - 4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tuổi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Giáo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viên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Nguyễn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40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Thị</a:t>
            </a:r>
            <a:r>
              <a:rPr lang="en-US" sz="24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Tươi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C23370-F60B-0583-8E3A-02AA860E02DD}"/>
              </a:ext>
            </a:extLst>
          </p:cNvPr>
          <p:cNvSpPr txBox="1"/>
          <p:nvPr/>
        </p:nvSpPr>
        <p:spPr>
          <a:xfrm>
            <a:off x="1414938" y="0"/>
            <a:ext cx="6696744" cy="127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1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3131"/>
                </a:solidFill>
                <a:latin typeface="Times New Roman" panose="02020603050405020304" pitchFamily="18" charset="0"/>
                <a:ea typeface="Canva Sans"/>
                <a:cs typeface="Times New Roman" panose="02020603050405020304" pitchFamily="18" charset="0"/>
                <a:sym typeface="Canva Sans"/>
              </a:rPr>
              <a:t>UBND PHƯỜNG VIỆT HƯNG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FF3131"/>
                </a:solidFill>
                <a:latin typeface="Times New Roman" panose="02020603050405020304" pitchFamily="18" charset="0"/>
                <a:ea typeface="Canva Sans"/>
                <a:cs typeface="Times New Roman" panose="02020603050405020304" pitchFamily="18" charset="0"/>
                <a:sym typeface="Canva Sans"/>
              </a:rPr>
              <a:t>Trường Mầm Non Hoa Hướng Dương</a:t>
            </a:r>
            <a:endParaRPr lang="en-US"/>
          </a:p>
        </p:txBody>
      </p:sp>
      <p:pic>
        <p:nvPicPr>
          <p:cNvPr id="4" name="Picture 16">
            <a:extLst>
              <a:ext uri="{FF2B5EF4-FFF2-40B4-BE49-F238E27FC236}">
                <a16:creationId xmlns:a16="http://schemas.microsoft.com/office/drawing/2014/main" id="{BEEAB2B1-DE1E-2D50-DFB8-A59E9C4804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384499"/>
            <a:ext cx="1198364" cy="1198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1FEFC3D-D4E4-5134-85EB-3642F756F622}"/>
              </a:ext>
            </a:extLst>
          </p:cNvPr>
          <p:cNvSpPr txBox="1"/>
          <p:nvPr/>
        </p:nvSpPr>
        <p:spPr>
          <a:xfrm>
            <a:off x="3707904" y="616530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Năm học 2025 - 2026</a:t>
            </a: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nhọn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giỏi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234</Words>
  <Application>Microsoft Office PowerPoint</Application>
  <PresentationFormat>On-screen Show (4:3)</PresentationFormat>
  <Paragraphs>26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.VnTifani Heavy</vt:lpstr>
      <vt:lpstr>Arial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Administrator</cp:lastModifiedBy>
  <cp:revision>72</cp:revision>
  <dcterms:created xsi:type="dcterms:W3CDTF">2015-10-27T05:14:19Z</dcterms:created>
  <dcterms:modified xsi:type="dcterms:W3CDTF">2026-05-04T09:58:53Z</dcterms:modified>
</cp:coreProperties>
</file>