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2" r:id="rId7"/>
  </p:sldIdLst>
  <p:sldSz cx="18288000" cy="10287000"/>
  <p:notesSz cx="6858000" cy="9144000"/>
  <p:embeddedFontLst>
    <p:embeddedFont>
      <p:font typeface="Bobby Jones" panose="020B0604020202020204" charset="0"/>
      <p:regular r:id="rId8"/>
    </p:embeddedFont>
    <p:embeddedFont>
      <p:font typeface="Dancing Script Bold" panose="020B0604020202020204" charset="0"/>
      <p:regular r:id="rId9"/>
    </p:embeddedFont>
    <p:embeddedFont>
      <p:font typeface="Fraunces" panose="020B0604020202020204" charset="0"/>
      <p:regular r:id="rId10"/>
    </p:embeddedFont>
    <p:embeddedFont>
      <p:font typeface="Paytone One" panose="020B0604020202020204" charset="0"/>
      <p:regular r:id="rId11"/>
    </p:embeddedFont>
    <p:embeddedFont>
      <p:font typeface="Sigmar On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382F1-F151-451C-99FD-C9AAC681D164}" v="13" dt="2025-11-02T03:46:46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7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2.svg"/><Relationship Id="rId21" Type="http://schemas.openxmlformats.org/officeDocument/2006/relationships/image" Target="../media/image15.pn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6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0.svg"/><Relationship Id="rId5" Type="http://schemas.openxmlformats.org/officeDocument/2006/relationships/image" Target="../media/image19.svg"/><Relationship Id="rId15" Type="http://schemas.openxmlformats.org/officeDocument/2006/relationships/image" Target="../media/image5.png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10.svg"/><Relationship Id="rId22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16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10.svg"/><Relationship Id="rId10" Type="http://schemas.openxmlformats.org/officeDocument/2006/relationships/image" Target="../media/image7.png"/><Relationship Id="rId19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32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29.png"/><Relationship Id="rId17" Type="http://schemas.openxmlformats.org/officeDocument/2006/relationships/image" Target="../media/image40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6.svg"/><Relationship Id="rId5" Type="http://schemas.openxmlformats.org/officeDocument/2006/relationships/image" Target="../media/image34.svg"/><Relationship Id="rId15" Type="http://schemas.openxmlformats.org/officeDocument/2006/relationships/image" Target="../media/image38.svg"/><Relationship Id="rId10" Type="http://schemas.openxmlformats.org/officeDocument/2006/relationships/image" Target="../media/image15.png"/><Relationship Id="rId4" Type="http://schemas.openxmlformats.org/officeDocument/2006/relationships/image" Target="../media/image33.png"/><Relationship Id="rId9" Type="http://schemas.openxmlformats.org/officeDocument/2006/relationships/image" Target="../media/image28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3.sv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36.svg"/><Relationship Id="rId10" Type="http://schemas.openxmlformats.org/officeDocument/2006/relationships/image" Target="../media/image48.png"/><Relationship Id="rId19" Type="http://schemas.openxmlformats.org/officeDocument/2006/relationships/image" Target="../media/image12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346"/>
            <a:ext cx="6539674" cy="6531500"/>
          </a:xfrm>
          <a:custGeom>
            <a:avLst/>
            <a:gdLst/>
            <a:ahLst/>
            <a:cxnLst/>
            <a:rect l="l" t="t" r="r" b="b"/>
            <a:pathLst>
              <a:path w="6539674" h="6531500">
                <a:moveTo>
                  <a:pt x="0" y="0"/>
                </a:moveTo>
                <a:lnTo>
                  <a:pt x="6539674" y="0"/>
                </a:lnTo>
                <a:lnTo>
                  <a:pt x="6539674" y="6531499"/>
                </a:lnTo>
                <a:lnTo>
                  <a:pt x="0" y="6531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5806871"/>
            <a:ext cx="6539674" cy="6531500"/>
          </a:xfrm>
          <a:custGeom>
            <a:avLst/>
            <a:gdLst/>
            <a:ahLst/>
            <a:cxnLst/>
            <a:rect l="l" t="t" r="r" b="b"/>
            <a:pathLst>
              <a:path w="6539674" h="6531500">
                <a:moveTo>
                  <a:pt x="0" y="0"/>
                </a:moveTo>
                <a:lnTo>
                  <a:pt x="6539674" y="0"/>
                </a:lnTo>
                <a:lnTo>
                  <a:pt x="6539674" y="6531500"/>
                </a:lnTo>
                <a:lnTo>
                  <a:pt x="0" y="6531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874163" y="-52346"/>
            <a:ext cx="6539674" cy="6531500"/>
          </a:xfrm>
          <a:custGeom>
            <a:avLst/>
            <a:gdLst/>
            <a:ahLst/>
            <a:cxnLst/>
            <a:rect l="l" t="t" r="r" b="b"/>
            <a:pathLst>
              <a:path w="6539674" h="6531500">
                <a:moveTo>
                  <a:pt x="0" y="0"/>
                </a:moveTo>
                <a:lnTo>
                  <a:pt x="6539674" y="0"/>
                </a:lnTo>
                <a:lnTo>
                  <a:pt x="6539674" y="6531499"/>
                </a:lnTo>
                <a:lnTo>
                  <a:pt x="0" y="6531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874163" y="5806871"/>
            <a:ext cx="6539674" cy="6531500"/>
          </a:xfrm>
          <a:custGeom>
            <a:avLst/>
            <a:gdLst/>
            <a:ahLst/>
            <a:cxnLst/>
            <a:rect l="l" t="t" r="r" b="b"/>
            <a:pathLst>
              <a:path w="6539674" h="6531500">
                <a:moveTo>
                  <a:pt x="0" y="0"/>
                </a:moveTo>
                <a:lnTo>
                  <a:pt x="6539674" y="0"/>
                </a:lnTo>
                <a:lnTo>
                  <a:pt x="6539674" y="6531500"/>
                </a:lnTo>
                <a:lnTo>
                  <a:pt x="0" y="6531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748326" y="-52346"/>
            <a:ext cx="6539674" cy="6531500"/>
          </a:xfrm>
          <a:custGeom>
            <a:avLst/>
            <a:gdLst/>
            <a:ahLst/>
            <a:cxnLst/>
            <a:rect l="l" t="t" r="r" b="b"/>
            <a:pathLst>
              <a:path w="6539674" h="6531500">
                <a:moveTo>
                  <a:pt x="0" y="0"/>
                </a:moveTo>
                <a:lnTo>
                  <a:pt x="6539674" y="0"/>
                </a:lnTo>
                <a:lnTo>
                  <a:pt x="6539674" y="6531499"/>
                </a:lnTo>
                <a:lnTo>
                  <a:pt x="0" y="6531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748326" y="5806871"/>
            <a:ext cx="6539674" cy="6531500"/>
          </a:xfrm>
          <a:custGeom>
            <a:avLst/>
            <a:gdLst/>
            <a:ahLst/>
            <a:cxnLst/>
            <a:rect l="l" t="t" r="r" b="b"/>
            <a:pathLst>
              <a:path w="6539674" h="6531500">
                <a:moveTo>
                  <a:pt x="0" y="0"/>
                </a:moveTo>
                <a:lnTo>
                  <a:pt x="6539674" y="0"/>
                </a:lnTo>
                <a:lnTo>
                  <a:pt x="6539674" y="6531500"/>
                </a:lnTo>
                <a:lnTo>
                  <a:pt x="0" y="6531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8306030" y="1176869"/>
            <a:ext cx="1796781" cy="18288000"/>
          </a:xfrm>
          <a:custGeom>
            <a:avLst/>
            <a:gdLst/>
            <a:ahLst/>
            <a:cxnLst/>
            <a:rect l="l" t="t" r="r" b="b"/>
            <a:pathLst>
              <a:path w="8146499" h="19056138">
                <a:moveTo>
                  <a:pt x="0" y="0"/>
                </a:moveTo>
                <a:lnTo>
                  <a:pt x="8146498" y="0"/>
                </a:lnTo>
                <a:lnTo>
                  <a:pt x="8146498" y="19056137"/>
                </a:lnTo>
                <a:lnTo>
                  <a:pt x="0" y="19056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38100" cap="sq">
            <a:solidFill>
              <a:srgbClr val="282113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1665" y="2405629"/>
            <a:ext cx="1749313" cy="2481296"/>
          </a:xfrm>
          <a:custGeom>
            <a:avLst/>
            <a:gdLst/>
            <a:ahLst/>
            <a:cxnLst/>
            <a:rect l="l" t="t" r="r" b="b"/>
            <a:pathLst>
              <a:path w="1749313" h="2481296">
                <a:moveTo>
                  <a:pt x="0" y="0"/>
                </a:moveTo>
                <a:lnTo>
                  <a:pt x="1749313" y="0"/>
                </a:lnTo>
                <a:lnTo>
                  <a:pt x="1749313" y="2481295"/>
                </a:lnTo>
                <a:lnTo>
                  <a:pt x="0" y="2481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492615">
            <a:off x="14477296" y="7359372"/>
            <a:ext cx="1046102" cy="1541219"/>
          </a:xfrm>
          <a:custGeom>
            <a:avLst/>
            <a:gdLst/>
            <a:ahLst/>
            <a:cxnLst/>
            <a:rect l="l" t="t" r="r" b="b"/>
            <a:pathLst>
              <a:path w="1046102" h="1541219">
                <a:moveTo>
                  <a:pt x="0" y="0"/>
                </a:moveTo>
                <a:lnTo>
                  <a:pt x="1046103" y="0"/>
                </a:lnTo>
                <a:lnTo>
                  <a:pt x="1046103" y="1541219"/>
                </a:lnTo>
                <a:lnTo>
                  <a:pt x="0" y="15412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876772" y="1917928"/>
            <a:ext cx="1533160" cy="2174695"/>
          </a:xfrm>
          <a:custGeom>
            <a:avLst/>
            <a:gdLst/>
            <a:ahLst/>
            <a:cxnLst/>
            <a:rect l="l" t="t" r="r" b="b"/>
            <a:pathLst>
              <a:path w="1533160" h="2174695">
                <a:moveTo>
                  <a:pt x="0" y="0"/>
                </a:moveTo>
                <a:lnTo>
                  <a:pt x="1533161" y="0"/>
                </a:lnTo>
                <a:lnTo>
                  <a:pt x="1533161" y="2174695"/>
                </a:lnTo>
                <a:lnTo>
                  <a:pt x="0" y="2174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492615">
            <a:off x="104687" y="94627"/>
            <a:ext cx="1046102" cy="1541219"/>
          </a:xfrm>
          <a:custGeom>
            <a:avLst/>
            <a:gdLst/>
            <a:ahLst/>
            <a:cxnLst/>
            <a:rect l="l" t="t" r="r" b="b"/>
            <a:pathLst>
              <a:path w="1046102" h="1541219">
                <a:moveTo>
                  <a:pt x="0" y="0"/>
                </a:moveTo>
                <a:lnTo>
                  <a:pt x="1046102" y="0"/>
                </a:lnTo>
                <a:lnTo>
                  <a:pt x="1046102" y="1541219"/>
                </a:lnTo>
                <a:lnTo>
                  <a:pt x="0" y="15412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-291134" y="5532233"/>
            <a:ext cx="3998214" cy="4114800"/>
          </a:xfrm>
          <a:custGeom>
            <a:avLst/>
            <a:gdLst/>
            <a:ahLst/>
            <a:cxnLst/>
            <a:rect l="l" t="t" r="r" b="b"/>
            <a:pathLst>
              <a:path w="3998214" h="4114800">
                <a:moveTo>
                  <a:pt x="3998214" y="0"/>
                </a:moveTo>
                <a:lnTo>
                  <a:pt x="0" y="0"/>
                </a:lnTo>
                <a:lnTo>
                  <a:pt x="0" y="4114800"/>
                </a:lnTo>
                <a:lnTo>
                  <a:pt x="3998214" y="4114800"/>
                </a:lnTo>
                <a:lnTo>
                  <a:pt x="399821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5030170" y="4644307"/>
            <a:ext cx="3288352" cy="5085080"/>
          </a:xfrm>
          <a:custGeom>
            <a:avLst/>
            <a:gdLst/>
            <a:ahLst/>
            <a:cxnLst/>
            <a:rect l="l" t="t" r="r" b="b"/>
            <a:pathLst>
              <a:path w="3288352" h="5085080">
                <a:moveTo>
                  <a:pt x="3288352" y="0"/>
                </a:moveTo>
                <a:lnTo>
                  <a:pt x="0" y="0"/>
                </a:lnTo>
                <a:lnTo>
                  <a:pt x="0" y="5085080"/>
                </a:lnTo>
                <a:lnTo>
                  <a:pt x="3288352" y="5085080"/>
                </a:lnTo>
                <a:lnTo>
                  <a:pt x="328835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7507474" y="17334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6" y="0"/>
                </a:lnTo>
                <a:lnTo>
                  <a:pt x="692786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13536" y="1796780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6" y="0"/>
                </a:lnTo>
                <a:lnTo>
                  <a:pt x="692786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46146" y="4340115"/>
            <a:ext cx="434832" cy="803385"/>
          </a:xfrm>
          <a:custGeom>
            <a:avLst/>
            <a:gdLst/>
            <a:ahLst/>
            <a:cxnLst/>
            <a:rect l="l" t="t" r="r" b="b"/>
            <a:pathLst>
              <a:path w="434832" h="803385">
                <a:moveTo>
                  <a:pt x="0" y="0"/>
                </a:moveTo>
                <a:lnTo>
                  <a:pt x="434832" y="0"/>
                </a:lnTo>
                <a:lnTo>
                  <a:pt x="434832" y="803385"/>
                </a:lnTo>
                <a:lnTo>
                  <a:pt x="0" y="8033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853867" y="4079178"/>
            <a:ext cx="434832" cy="803385"/>
          </a:xfrm>
          <a:custGeom>
            <a:avLst/>
            <a:gdLst/>
            <a:ahLst/>
            <a:cxnLst/>
            <a:rect l="l" t="t" r="r" b="b"/>
            <a:pathLst>
              <a:path w="434832" h="803385">
                <a:moveTo>
                  <a:pt x="0" y="0"/>
                </a:moveTo>
                <a:lnTo>
                  <a:pt x="434832" y="0"/>
                </a:lnTo>
                <a:lnTo>
                  <a:pt x="434832" y="803385"/>
                </a:lnTo>
                <a:lnTo>
                  <a:pt x="0" y="8033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7519826" y="1146591"/>
            <a:ext cx="1624174" cy="1624174"/>
          </a:xfrm>
          <a:custGeom>
            <a:avLst/>
            <a:gdLst/>
            <a:ahLst/>
            <a:cxnLst/>
            <a:rect l="l" t="t" r="r" b="b"/>
            <a:pathLst>
              <a:path w="1624174" h="1624174">
                <a:moveTo>
                  <a:pt x="0" y="0"/>
                </a:moveTo>
                <a:lnTo>
                  <a:pt x="1624174" y="0"/>
                </a:lnTo>
                <a:lnTo>
                  <a:pt x="1624174" y="1624174"/>
                </a:lnTo>
                <a:lnTo>
                  <a:pt x="0" y="162417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909196" y="2933650"/>
            <a:ext cx="1535502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spc="-105" dirty="0">
                <a:solidFill>
                  <a:srgbClr val="F67703"/>
                </a:solidFill>
                <a:latin typeface="Sigmar One"/>
                <a:ea typeface="Sigmar One"/>
                <a:cs typeface="Sigmar One"/>
                <a:sym typeface="Sigmar One"/>
              </a:rPr>
              <a:t>LĨNH VỰC PHÁT TRIỂN THẨM MỸ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09073" y="125940"/>
            <a:ext cx="841671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ỦY BAN NHÂN DÂN PHƯỜNG VIỆT HƯNG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TRƯỜNG MẦM NON HOA HƯỚNG DƯƠNG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91893" y="3587752"/>
            <a:ext cx="9601589" cy="5679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99"/>
              </a:lnSpc>
            </a:pPr>
            <a:r>
              <a:rPr lang="en-US" sz="4999" b="1" dirty="0">
                <a:solidFill>
                  <a:srgbClr val="4E7B34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GIÁO ÁN ÂM NHẠC</a:t>
            </a:r>
          </a:p>
          <a:p>
            <a:pPr algn="ctr">
              <a:lnSpc>
                <a:spcPts val="5199"/>
              </a:lnSpc>
            </a:pP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Loại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tiết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: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Biểu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diễn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văn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nghệ</a:t>
            </a:r>
            <a:endParaRPr lang="en-US" sz="2499" b="1" dirty="0">
              <a:solidFill>
                <a:srgbClr val="004AAD"/>
              </a:solidFill>
              <a:latin typeface="Times New Roman" panose="02020603050405020304" pitchFamily="18" charset="0"/>
              <a:ea typeface="Lulu Font TH"/>
              <a:cs typeface="Times New Roman" panose="02020603050405020304" pitchFamily="18" charset="0"/>
              <a:sym typeface="Lulu Font TH"/>
            </a:endParaRPr>
          </a:p>
          <a:p>
            <a:pPr algn="l">
              <a:lnSpc>
                <a:spcPts val="5199"/>
              </a:lnSpc>
            </a:pP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NDTT: -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Cháu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yêu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cô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chú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công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nhân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(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Nhạc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và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lời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: Hoàng Văn Yến)</a:t>
            </a:r>
          </a:p>
          <a:p>
            <a:pPr algn="l">
              <a:lnSpc>
                <a:spcPts val="5199"/>
              </a:lnSpc>
            </a:pP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         -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Chú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bộ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đội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(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Nhạc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và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lời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: Hoàng Hà)</a:t>
            </a:r>
          </a:p>
          <a:p>
            <a:pPr algn="l">
              <a:lnSpc>
                <a:spcPts val="5199"/>
              </a:lnSpc>
            </a:pP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         -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Cô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giáo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em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(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Nhạc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và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lời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: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Trần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Kiết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Tường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)</a:t>
            </a:r>
          </a:p>
          <a:p>
            <a:pPr algn="l">
              <a:lnSpc>
                <a:spcPts val="5199"/>
              </a:lnSpc>
            </a:pP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         - Em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muốn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làm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(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Nhạc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và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lời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: Nguyễn Văn Chung)</a:t>
            </a:r>
          </a:p>
          <a:p>
            <a:pPr algn="l">
              <a:lnSpc>
                <a:spcPts val="5199"/>
              </a:lnSpc>
            </a:pP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NDKH</a:t>
            </a:r>
            <a:r>
              <a:rPr lang="en-US" sz="2499" b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: Múa: Cô giáo về bản</a:t>
            </a:r>
          </a:p>
          <a:p>
            <a:pPr algn="l">
              <a:lnSpc>
                <a:spcPts val="5199"/>
              </a:lnSpc>
            </a:pPr>
            <a:r>
              <a:rPr lang="en-US" sz="2499" b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            Trò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chơi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âm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nhạc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: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Bước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nhảy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vui</a:t>
            </a:r>
            <a:r>
              <a:rPr lang="en-US" sz="2499" b="1" dirty="0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 </a:t>
            </a:r>
            <a:r>
              <a:rPr lang="en-US" sz="2499" b="1" dirty="0" err="1">
                <a:solidFill>
                  <a:srgbClr val="004AAD"/>
                </a:solidFill>
                <a:latin typeface="Times New Roman" panose="02020603050405020304" pitchFamily="18" charset="0"/>
                <a:ea typeface="Lulu Font TH"/>
                <a:cs typeface="Times New Roman" panose="02020603050405020304" pitchFamily="18" charset="0"/>
                <a:sym typeface="Lulu Font TH"/>
              </a:rPr>
              <a:t>nhộn</a:t>
            </a:r>
            <a:endParaRPr lang="en-US" sz="2499" b="1" dirty="0">
              <a:solidFill>
                <a:srgbClr val="004AAD"/>
              </a:solidFill>
              <a:latin typeface="Times New Roman" panose="02020603050405020304" pitchFamily="18" charset="0"/>
              <a:ea typeface="Lulu Font TH"/>
              <a:cs typeface="Times New Roman" panose="02020603050405020304" pitchFamily="18" charset="0"/>
              <a:sym typeface="Lulu Font 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034" y="551406"/>
            <a:ext cx="18288000" cy="12390717"/>
            <a:chOff x="0" y="0"/>
            <a:chExt cx="24384000" cy="16520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7832217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832217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664434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664434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-192034" y="-229664"/>
            <a:ext cx="18672069" cy="3594373"/>
          </a:xfrm>
          <a:custGeom>
            <a:avLst/>
            <a:gdLst/>
            <a:ahLst/>
            <a:cxnLst/>
            <a:rect l="l" t="t" r="r" b="b"/>
            <a:pathLst>
              <a:path w="18672069" h="3594373">
                <a:moveTo>
                  <a:pt x="0" y="0"/>
                </a:moveTo>
                <a:lnTo>
                  <a:pt x="18672068" y="0"/>
                </a:lnTo>
                <a:lnTo>
                  <a:pt x="18672068" y="3594374"/>
                </a:lnTo>
                <a:lnTo>
                  <a:pt x="0" y="3594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7798363" y="-92676"/>
            <a:ext cx="2552918" cy="18360456"/>
          </a:xfrm>
          <a:custGeom>
            <a:avLst/>
            <a:gdLst/>
            <a:ahLst/>
            <a:cxnLst/>
            <a:rect l="l" t="t" r="r" b="b"/>
            <a:pathLst>
              <a:path w="8146499" h="19056138">
                <a:moveTo>
                  <a:pt x="0" y="0"/>
                </a:moveTo>
                <a:lnTo>
                  <a:pt x="8146498" y="0"/>
                </a:lnTo>
                <a:lnTo>
                  <a:pt x="8146498" y="19056138"/>
                </a:lnTo>
                <a:lnTo>
                  <a:pt x="0" y="190561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38100" cap="sq">
            <a:solidFill>
              <a:srgbClr val="282113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908414" y="1941026"/>
            <a:ext cx="12436943" cy="7021691"/>
          </a:xfrm>
          <a:custGeom>
            <a:avLst/>
            <a:gdLst/>
            <a:ahLst/>
            <a:cxnLst/>
            <a:rect l="l" t="t" r="r" b="b"/>
            <a:pathLst>
              <a:path w="12436943" h="7021691">
                <a:moveTo>
                  <a:pt x="0" y="0"/>
                </a:moveTo>
                <a:lnTo>
                  <a:pt x="12436943" y="0"/>
                </a:lnTo>
                <a:lnTo>
                  <a:pt x="12436943" y="7021690"/>
                </a:lnTo>
                <a:lnTo>
                  <a:pt x="0" y="7021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0" y="9089368"/>
            <a:ext cx="18288000" cy="1274643"/>
          </a:xfrm>
          <a:custGeom>
            <a:avLst/>
            <a:gdLst/>
            <a:ahLst/>
            <a:cxnLst/>
            <a:rect l="l" t="t" r="r" b="b"/>
            <a:pathLst>
              <a:path w="22010508" h="1274643">
                <a:moveTo>
                  <a:pt x="0" y="0"/>
                </a:moveTo>
                <a:lnTo>
                  <a:pt x="22010508" y="0"/>
                </a:lnTo>
                <a:lnTo>
                  <a:pt x="22010508" y="1274643"/>
                </a:lnTo>
                <a:lnTo>
                  <a:pt x="0" y="12746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6464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024138" y="3389536"/>
            <a:ext cx="11810277" cy="139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  <a:spcBef>
                <a:spcPct val="0"/>
              </a:spcBef>
            </a:pPr>
            <a:r>
              <a:rPr lang="en-US" sz="8200">
                <a:solidFill>
                  <a:srgbClr val="004AAD"/>
                </a:solidFill>
                <a:latin typeface="Sigmar One"/>
                <a:ea typeface="Sigmar One"/>
                <a:cs typeface="Sigmar One"/>
                <a:sym typeface="Sigmar One"/>
              </a:rPr>
              <a:t>CHƯƠNG TRÌNH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23239" y="5111646"/>
            <a:ext cx="9441522" cy="163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  <a:spcBef>
                <a:spcPct val="0"/>
              </a:spcBef>
            </a:pPr>
            <a:r>
              <a:rPr lang="en-US" sz="9500" b="1" spc="-199">
                <a:solidFill>
                  <a:srgbClr val="8F3C00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BAY CAO ƯỚC MƠ</a:t>
            </a:r>
          </a:p>
        </p:txBody>
      </p:sp>
      <p:sp>
        <p:nvSpPr>
          <p:cNvPr id="15" name="Freeform 15"/>
          <p:cNvSpPr/>
          <p:nvPr/>
        </p:nvSpPr>
        <p:spPr>
          <a:xfrm>
            <a:off x="32952" y="4390300"/>
            <a:ext cx="3097264" cy="4018072"/>
          </a:xfrm>
          <a:custGeom>
            <a:avLst/>
            <a:gdLst/>
            <a:ahLst/>
            <a:cxnLst/>
            <a:rect l="l" t="t" r="r" b="b"/>
            <a:pathLst>
              <a:path w="3097264" h="4018072">
                <a:moveTo>
                  <a:pt x="0" y="0"/>
                </a:moveTo>
                <a:lnTo>
                  <a:pt x="3097264" y="0"/>
                </a:lnTo>
                <a:lnTo>
                  <a:pt x="3097264" y="4018073"/>
                </a:lnTo>
                <a:lnTo>
                  <a:pt x="0" y="4018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727552" y="5143500"/>
            <a:ext cx="3560448" cy="3664269"/>
          </a:xfrm>
          <a:custGeom>
            <a:avLst/>
            <a:gdLst/>
            <a:ahLst/>
            <a:cxnLst/>
            <a:rect l="l" t="t" r="r" b="b"/>
            <a:pathLst>
              <a:path w="3560448" h="3664269">
                <a:moveTo>
                  <a:pt x="0" y="0"/>
                </a:moveTo>
                <a:lnTo>
                  <a:pt x="3560448" y="0"/>
                </a:lnTo>
                <a:lnTo>
                  <a:pt x="3560448" y="3664269"/>
                </a:lnTo>
                <a:lnTo>
                  <a:pt x="0" y="36642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379878" y="1970224"/>
            <a:ext cx="987565" cy="1400802"/>
          </a:xfrm>
          <a:custGeom>
            <a:avLst/>
            <a:gdLst/>
            <a:ahLst/>
            <a:cxnLst/>
            <a:rect l="l" t="t" r="r" b="b"/>
            <a:pathLst>
              <a:path w="987565" h="1400802">
                <a:moveTo>
                  <a:pt x="0" y="0"/>
                </a:moveTo>
                <a:lnTo>
                  <a:pt x="987565" y="0"/>
                </a:lnTo>
                <a:lnTo>
                  <a:pt x="987565" y="1400802"/>
                </a:lnTo>
                <a:lnTo>
                  <a:pt x="0" y="14008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141629" y="1534383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6" y="0"/>
                </a:lnTo>
                <a:lnTo>
                  <a:pt x="692786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912907" y="2164942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6" y="0"/>
                </a:lnTo>
                <a:lnTo>
                  <a:pt x="692786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113755" y="3876709"/>
            <a:ext cx="434832" cy="803385"/>
          </a:xfrm>
          <a:custGeom>
            <a:avLst/>
            <a:gdLst/>
            <a:ahLst/>
            <a:cxnLst/>
            <a:rect l="l" t="t" r="r" b="b"/>
            <a:pathLst>
              <a:path w="434832" h="803385">
                <a:moveTo>
                  <a:pt x="0" y="0"/>
                </a:moveTo>
                <a:lnTo>
                  <a:pt x="434832" y="0"/>
                </a:lnTo>
                <a:lnTo>
                  <a:pt x="434832" y="803385"/>
                </a:lnTo>
                <a:lnTo>
                  <a:pt x="0" y="80338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87802" y="2475907"/>
            <a:ext cx="987565" cy="1400802"/>
          </a:xfrm>
          <a:custGeom>
            <a:avLst/>
            <a:gdLst/>
            <a:ahLst/>
            <a:cxnLst/>
            <a:rect l="l" t="t" r="r" b="b"/>
            <a:pathLst>
              <a:path w="987565" h="1400802">
                <a:moveTo>
                  <a:pt x="0" y="0"/>
                </a:moveTo>
                <a:lnTo>
                  <a:pt x="987565" y="0"/>
                </a:lnTo>
                <a:lnTo>
                  <a:pt x="987565" y="1400802"/>
                </a:lnTo>
                <a:lnTo>
                  <a:pt x="0" y="14008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437431" y="3532411"/>
            <a:ext cx="516678" cy="754275"/>
          </a:xfrm>
          <a:custGeom>
            <a:avLst/>
            <a:gdLst/>
            <a:ahLst/>
            <a:cxnLst/>
            <a:rect l="l" t="t" r="r" b="b"/>
            <a:pathLst>
              <a:path w="516678" h="754275">
                <a:moveTo>
                  <a:pt x="0" y="0"/>
                </a:moveTo>
                <a:lnTo>
                  <a:pt x="516678" y="0"/>
                </a:lnTo>
                <a:lnTo>
                  <a:pt x="516678" y="754275"/>
                </a:lnTo>
                <a:lnTo>
                  <a:pt x="0" y="7542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93868" y="3418386"/>
            <a:ext cx="434832" cy="803385"/>
          </a:xfrm>
          <a:custGeom>
            <a:avLst/>
            <a:gdLst/>
            <a:ahLst/>
            <a:cxnLst/>
            <a:rect l="l" t="t" r="r" b="b"/>
            <a:pathLst>
              <a:path w="434832" h="803385">
                <a:moveTo>
                  <a:pt x="0" y="0"/>
                </a:moveTo>
                <a:lnTo>
                  <a:pt x="434832" y="0"/>
                </a:lnTo>
                <a:lnTo>
                  <a:pt x="434832" y="803385"/>
                </a:lnTo>
                <a:lnTo>
                  <a:pt x="0" y="80338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556506" y="1638374"/>
            <a:ext cx="573711" cy="837534"/>
          </a:xfrm>
          <a:custGeom>
            <a:avLst/>
            <a:gdLst/>
            <a:ahLst/>
            <a:cxnLst/>
            <a:rect l="l" t="t" r="r" b="b"/>
            <a:pathLst>
              <a:path w="573711" h="837534">
                <a:moveTo>
                  <a:pt x="0" y="0"/>
                </a:moveTo>
                <a:lnTo>
                  <a:pt x="573710" y="0"/>
                </a:lnTo>
                <a:lnTo>
                  <a:pt x="573710" y="837533"/>
                </a:lnTo>
                <a:lnTo>
                  <a:pt x="0" y="83753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4173216" y="830399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8274917" y="830399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231516" y="830399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2202366" y="837071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2437069" y="830399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4393668" y="830399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6318318" y="830399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5548587" y="837071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346"/>
            <a:ext cx="18288000" cy="12390717"/>
            <a:chOff x="0" y="0"/>
            <a:chExt cx="24384000" cy="16520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7832217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832217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664434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664434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8229397" y="157656"/>
            <a:ext cx="1829207" cy="18288002"/>
          </a:xfrm>
          <a:custGeom>
            <a:avLst/>
            <a:gdLst/>
            <a:ahLst/>
            <a:cxnLst/>
            <a:rect l="l" t="t" r="r" b="b"/>
            <a:pathLst>
              <a:path w="8146499" h="19056138">
                <a:moveTo>
                  <a:pt x="0" y="0"/>
                </a:moveTo>
                <a:lnTo>
                  <a:pt x="8146498" y="0"/>
                </a:lnTo>
                <a:lnTo>
                  <a:pt x="8146498" y="19056137"/>
                </a:lnTo>
                <a:lnTo>
                  <a:pt x="0" y="19056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38100" cap="sq">
            <a:solidFill>
              <a:srgbClr val="282113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25781" y="2445974"/>
            <a:ext cx="1749313" cy="2481296"/>
          </a:xfrm>
          <a:custGeom>
            <a:avLst/>
            <a:gdLst/>
            <a:ahLst/>
            <a:cxnLst/>
            <a:rect l="l" t="t" r="r" b="b"/>
            <a:pathLst>
              <a:path w="1749313" h="2481296">
                <a:moveTo>
                  <a:pt x="0" y="0"/>
                </a:moveTo>
                <a:lnTo>
                  <a:pt x="1749314" y="0"/>
                </a:lnTo>
                <a:lnTo>
                  <a:pt x="1749314" y="2481296"/>
                </a:lnTo>
                <a:lnTo>
                  <a:pt x="0" y="2481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250594" y="2445974"/>
            <a:ext cx="9601231" cy="5420695"/>
          </a:xfrm>
          <a:custGeom>
            <a:avLst/>
            <a:gdLst/>
            <a:ahLst/>
            <a:cxnLst/>
            <a:rect l="l" t="t" r="r" b="b"/>
            <a:pathLst>
              <a:path w="9601231" h="5420695">
                <a:moveTo>
                  <a:pt x="0" y="0"/>
                </a:moveTo>
                <a:lnTo>
                  <a:pt x="9601231" y="0"/>
                </a:lnTo>
                <a:lnTo>
                  <a:pt x="9601231" y="5420696"/>
                </a:lnTo>
                <a:lnTo>
                  <a:pt x="0" y="5420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250594" y="4121198"/>
            <a:ext cx="9786812" cy="160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spc="-117">
                <a:solidFill>
                  <a:srgbClr val="004AAD"/>
                </a:solidFill>
                <a:latin typeface="Bobby Jones"/>
                <a:ea typeface="Bobby Jones"/>
                <a:cs typeface="Bobby Jones"/>
                <a:sym typeface="Bobby Jones"/>
              </a:rPr>
              <a:t>BÀI HÁT:</a:t>
            </a:r>
          </a:p>
          <a:p>
            <a:pPr algn="ctr">
              <a:lnSpc>
                <a:spcPts val="6160"/>
              </a:lnSpc>
            </a:pPr>
            <a:r>
              <a:rPr lang="en-US" sz="5600" spc="-117">
                <a:solidFill>
                  <a:srgbClr val="004AAD"/>
                </a:solidFill>
                <a:latin typeface="Bobby Jones"/>
                <a:ea typeface="Bobby Jones"/>
                <a:cs typeface="Bobby Jones"/>
                <a:sym typeface="Bobby Jones"/>
              </a:rPr>
              <a:t>CHÁU YÊU CÔ CHÚ CÔNG NHÂN</a:t>
            </a:r>
          </a:p>
        </p:txBody>
      </p:sp>
      <p:sp>
        <p:nvSpPr>
          <p:cNvPr id="13" name="Freeform 13"/>
          <p:cNvSpPr/>
          <p:nvPr/>
        </p:nvSpPr>
        <p:spPr>
          <a:xfrm rot="492615">
            <a:off x="12179065" y="6209809"/>
            <a:ext cx="1046102" cy="1541219"/>
          </a:xfrm>
          <a:custGeom>
            <a:avLst/>
            <a:gdLst/>
            <a:ahLst/>
            <a:cxnLst/>
            <a:rect l="l" t="t" r="r" b="b"/>
            <a:pathLst>
              <a:path w="1046102" h="1541219">
                <a:moveTo>
                  <a:pt x="0" y="0"/>
                </a:moveTo>
                <a:lnTo>
                  <a:pt x="1046102" y="0"/>
                </a:lnTo>
                <a:lnTo>
                  <a:pt x="1046102" y="1541219"/>
                </a:lnTo>
                <a:lnTo>
                  <a:pt x="0" y="15412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5337" y="2155687"/>
            <a:ext cx="1533160" cy="2174695"/>
          </a:xfrm>
          <a:custGeom>
            <a:avLst/>
            <a:gdLst/>
            <a:ahLst/>
            <a:cxnLst/>
            <a:rect l="l" t="t" r="r" b="b"/>
            <a:pathLst>
              <a:path w="1533160" h="2174695">
                <a:moveTo>
                  <a:pt x="0" y="0"/>
                </a:moveTo>
                <a:lnTo>
                  <a:pt x="1533161" y="0"/>
                </a:lnTo>
                <a:lnTo>
                  <a:pt x="1533161" y="2174695"/>
                </a:lnTo>
                <a:lnTo>
                  <a:pt x="0" y="2174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2615">
            <a:off x="4751768" y="2472425"/>
            <a:ext cx="1046102" cy="1541219"/>
          </a:xfrm>
          <a:custGeom>
            <a:avLst/>
            <a:gdLst/>
            <a:ahLst/>
            <a:cxnLst/>
            <a:rect l="l" t="t" r="r" b="b"/>
            <a:pathLst>
              <a:path w="1046102" h="1541219">
                <a:moveTo>
                  <a:pt x="0" y="0"/>
                </a:moveTo>
                <a:lnTo>
                  <a:pt x="1046102" y="0"/>
                </a:lnTo>
                <a:lnTo>
                  <a:pt x="1046102" y="1541219"/>
                </a:lnTo>
                <a:lnTo>
                  <a:pt x="0" y="15412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192034" y="-229664"/>
            <a:ext cx="18672069" cy="3594373"/>
          </a:xfrm>
          <a:custGeom>
            <a:avLst/>
            <a:gdLst/>
            <a:ahLst/>
            <a:cxnLst/>
            <a:rect l="l" t="t" r="r" b="b"/>
            <a:pathLst>
              <a:path w="18672069" h="3594373">
                <a:moveTo>
                  <a:pt x="0" y="0"/>
                </a:moveTo>
                <a:lnTo>
                  <a:pt x="18672068" y="0"/>
                </a:lnTo>
                <a:lnTo>
                  <a:pt x="18672068" y="3594374"/>
                </a:lnTo>
                <a:lnTo>
                  <a:pt x="0" y="3594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648867" y="5062903"/>
            <a:ext cx="3998214" cy="4114800"/>
          </a:xfrm>
          <a:custGeom>
            <a:avLst/>
            <a:gdLst/>
            <a:ahLst/>
            <a:cxnLst/>
            <a:rect l="l" t="t" r="r" b="b"/>
            <a:pathLst>
              <a:path w="3998214" h="4114800">
                <a:moveTo>
                  <a:pt x="3998214" y="0"/>
                </a:moveTo>
                <a:lnTo>
                  <a:pt x="0" y="0"/>
                </a:lnTo>
                <a:lnTo>
                  <a:pt x="0" y="4114800"/>
                </a:lnTo>
                <a:lnTo>
                  <a:pt x="3998214" y="4114800"/>
                </a:lnTo>
                <a:lnTo>
                  <a:pt x="399821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3970948" y="4092623"/>
            <a:ext cx="3288352" cy="5085080"/>
          </a:xfrm>
          <a:custGeom>
            <a:avLst/>
            <a:gdLst/>
            <a:ahLst/>
            <a:cxnLst/>
            <a:rect l="l" t="t" r="r" b="b"/>
            <a:pathLst>
              <a:path w="3288352" h="5085080">
                <a:moveTo>
                  <a:pt x="3288352" y="0"/>
                </a:moveTo>
                <a:lnTo>
                  <a:pt x="0" y="0"/>
                </a:lnTo>
                <a:lnTo>
                  <a:pt x="0" y="5085080"/>
                </a:lnTo>
                <a:lnTo>
                  <a:pt x="3288352" y="5085080"/>
                </a:lnTo>
                <a:lnTo>
                  <a:pt x="328835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307562" y="2155687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5" y="0"/>
                </a:lnTo>
                <a:lnTo>
                  <a:pt x="692785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557808" y="1899946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6" y="0"/>
                </a:lnTo>
                <a:lnTo>
                  <a:pt x="692786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095428" y="4259518"/>
            <a:ext cx="434832" cy="803385"/>
          </a:xfrm>
          <a:custGeom>
            <a:avLst/>
            <a:gdLst/>
            <a:ahLst/>
            <a:cxnLst/>
            <a:rect l="l" t="t" r="r" b="b"/>
            <a:pathLst>
              <a:path w="434832" h="803385">
                <a:moveTo>
                  <a:pt x="0" y="0"/>
                </a:moveTo>
                <a:lnTo>
                  <a:pt x="434833" y="0"/>
                </a:lnTo>
                <a:lnTo>
                  <a:pt x="434833" y="803385"/>
                </a:lnTo>
                <a:lnTo>
                  <a:pt x="0" y="8033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7041884" y="4352937"/>
            <a:ext cx="434832" cy="803385"/>
          </a:xfrm>
          <a:custGeom>
            <a:avLst/>
            <a:gdLst/>
            <a:ahLst/>
            <a:cxnLst/>
            <a:rect l="l" t="t" r="r" b="b"/>
            <a:pathLst>
              <a:path w="434832" h="803385">
                <a:moveTo>
                  <a:pt x="0" y="0"/>
                </a:moveTo>
                <a:lnTo>
                  <a:pt x="434832" y="0"/>
                </a:lnTo>
                <a:lnTo>
                  <a:pt x="434832" y="803385"/>
                </a:lnTo>
                <a:lnTo>
                  <a:pt x="0" y="8033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346"/>
            <a:ext cx="18288000" cy="12390717"/>
            <a:chOff x="0" y="0"/>
            <a:chExt cx="24384000" cy="16520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7832217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832217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664434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664434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982106" y="3047053"/>
            <a:ext cx="12323788" cy="5556908"/>
          </a:xfrm>
          <a:custGeom>
            <a:avLst/>
            <a:gdLst/>
            <a:ahLst/>
            <a:cxnLst/>
            <a:rect l="l" t="t" r="r" b="b"/>
            <a:pathLst>
              <a:path w="12323788" h="5556908">
                <a:moveTo>
                  <a:pt x="0" y="0"/>
                </a:moveTo>
                <a:lnTo>
                  <a:pt x="12323788" y="0"/>
                </a:lnTo>
                <a:lnTo>
                  <a:pt x="12323788" y="5556907"/>
                </a:lnTo>
                <a:lnTo>
                  <a:pt x="0" y="5556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739585" y="1621114"/>
            <a:ext cx="10808830" cy="143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spc="277">
                <a:solidFill>
                  <a:srgbClr val="8F3C00"/>
                </a:solidFill>
                <a:latin typeface="Paytone One"/>
                <a:ea typeface="Paytone One"/>
                <a:cs typeface="Paytone One"/>
                <a:sym typeface="Paytone One"/>
              </a:rPr>
              <a:t>BÀI HÁT: CHÚ BỘ ĐỘI</a:t>
            </a:r>
          </a:p>
        </p:txBody>
      </p:sp>
      <p:sp>
        <p:nvSpPr>
          <p:cNvPr id="11" name="Freeform 11"/>
          <p:cNvSpPr/>
          <p:nvPr/>
        </p:nvSpPr>
        <p:spPr>
          <a:xfrm rot="786976">
            <a:off x="12534413" y="-85151"/>
            <a:ext cx="6526142" cy="2186258"/>
          </a:xfrm>
          <a:custGeom>
            <a:avLst/>
            <a:gdLst/>
            <a:ahLst/>
            <a:cxnLst/>
            <a:rect l="l" t="t" r="r" b="b"/>
            <a:pathLst>
              <a:path w="6526142" h="2186258">
                <a:moveTo>
                  <a:pt x="0" y="0"/>
                </a:moveTo>
                <a:lnTo>
                  <a:pt x="6526142" y="0"/>
                </a:lnTo>
                <a:lnTo>
                  <a:pt x="6526142" y="2186258"/>
                </a:lnTo>
                <a:lnTo>
                  <a:pt x="0" y="2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60732">
            <a:off x="6032013" y="-797147"/>
            <a:ext cx="6526142" cy="2186258"/>
          </a:xfrm>
          <a:custGeom>
            <a:avLst/>
            <a:gdLst/>
            <a:ahLst/>
            <a:cxnLst/>
            <a:rect l="l" t="t" r="r" b="b"/>
            <a:pathLst>
              <a:path w="6526142" h="2186258">
                <a:moveTo>
                  <a:pt x="0" y="0"/>
                </a:moveTo>
                <a:lnTo>
                  <a:pt x="6526142" y="0"/>
                </a:lnTo>
                <a:lnTo>
                  <a:pt x="6526142" y="2186257"/>
                </a:lnTo>
                <a:lnTo>
                  <a:pt x="0" y="218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31728">
            <a:off x="-671152" y="-397008"/>
            <a:ext cx="6526142" cy="2186258"/>
          </a:xfrm>
          <a:custGeom>
            <a:avLst/>
            <a:gdLst/>
            <a:ahLst/>
            <a:cxnLst/>
            <a:rect l="l" t="t" r="r" b="b"/>
            <a:pathLst>
              <a:path w="6526142" h="2186258">
                <a:moveTo>
                  <a:pt x="0" y="0"/>
                </a:moveTo>
                <a:lnTo>
                  <a:pt x="6526142" y="0"/>
                </a:lnTo>
                <a:lnTo>
                  <a:pt x="6526142" y="2186257"/>
                </a:lnTo>
                <a:lnTo>
                  <a:pt x="0" y="218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836730" y="5774059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6" y="0"/>
                </a:lnTo>
                <a:lnTo>
                  <a:pt x="692786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694714" y="7520064"/>
            <a:ext cx="434832" cy="803385"/>
          </a:xfrm>
          <a:custGeom>
            <a:avLst/>
            <a:gdLst/>
            <a:ahLst/>
            <a:cxnLst/>
            <a:rect l="l" t="t" r="r" b="b"/>
            <a:pathLst>
              <a:path w="434832" h="803385">
                <a:moveTo>
                  <a:pt x="0" y="0"/>
                </a:moveTo>
                <a:lnTo>
                  <a:pt x="434832" y="0"/>
                </a:lnTo>
                <a:lnTo>
                  <a:pt x="434832" y="803386"/>
                </a:lnTo>
                <a:lnTo>
                  <a:pt x="0" y="8033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694714" y="549614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53999" y="7520064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20"/>
                </a:lnTo>
                <a:lnTo>
                  <a:pt x="0" y="65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105880" y="5166787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19"/>
                </a:lnTo>
                <a:lnTo>
                  <a:pt x="0" y="6587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36769" y="5440869"/>
            <a:ext cx="692786" cy="1011366"/>
          </a:xfrm>
          <a:custGeom>
            <a:avLst/>
            <a:gdLst/>
            <a:ahLst/>
            <a:cxnLst/>
            <a:rect l="l" t="t" r="r" b="b"/>
            <a:pathLst>
              <a:path w="692786" h="1011366">
                <a:moveTo>
                  <a:pt x="0" y="0"/>
                </a:moveTo>
                <a:lnTo>
                  <a:pt x="692786" y="0"/>
                </a:lnTo>
                <a:lnTo>
                  <a:pt x="692786" y="1011366"/>
                </a:lnTo>
                <a:lnTo>
                  <a:pt x="0" y="1011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314159" y="7202558"/>
            <a:ext cx="452920" cy="836804"/>
          </a:xfrm>
          <a:custGeom>
            <a:avLst/>
            <a:gdLst/>
            <a:ahLst/>
            <a:cxnLst/>
            <a:rect l="l" t="t" r="r" b="b"/>
            <a:pathLst>
              <a:path w="452920" h="836804">
                <a:moveTo>
                  <a:pt x="0" y="0"/>
                </a:moveTo>
                <a:lnTo>
                  <a:pt x="452920" y="0"/>
                </a:lnTo>
                <a:lnTo>
                  <a:pt x="452920" y="836805"/>
                </a:lnTo>
                <a:lnTo>
                  <a:pt x="0" y="8368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83162" y="7380643"/>
            <a:ext cx="661199" cy="658720"/>
          </a:xfrm>
          <a:custGeom>
            <a:avLst/>
            <a:gdLst/>
            <a:ahLst/>
            <a:cxnLst/>
            <a:rect l="l" t="t" r="r" b="b"/>
            <a:pathLst>
              <a:path w="661199" h="658720">
                <a:moveTo>
                  <a:pt x="0" y="0"/>
                </a:moveTo>
                <a:lnTo>
                  <a:pt x="661199" y="0"/>
                </a:lnTo>
                <a:lnTo>
                  <a:pt x="661199" y="658720"/>
                </a:lnTo>
                <a:lnTo>
                  <a:pt x="0" y="65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355913" y="3086100"/>
            <a:ext cx="632047" cy="1679860"/>
          </a:xfrm>
          <a:custGeom>
            <a:avLst/>
            <a:gdLst/>
            <a:ahLst/>
            <a:cxnLst/>
            <a:rect l="l" t="t" r="r" b="b"/>
            <a:pathLst>
              <a:path w="632047" h="1679860">
                <a:moveTo>
                  <a:pt x="0" y="0"/>
                </a:moveTo>
                <a:lnTo>
                  <a:pt x="632047" y="0"/>
                </a:lnTo>
                <a:lnTo>
                  <a:pt x="632047" y="1679860"/>
                </a:lnTo>
                <a:lnTo>
                  <a:pt x="0" y="1679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69600" y="2524628"/>
            <a:ext cx="632047" cy="1679860"/>
          </a:xfrm>
          <a:custGeom>
            <a:avLst/>
            <a:gdLst/>
            <a:ahLst/>
            <a:cxnLst/>
            <a:rect l="l" t="t" r="r" b="b"/>
            <a:pathLst>
              <a:path w="632047" h="1679860">
                <a:moveTo>
                  <a:pt x="0" y="0"/>
                </a:moveTo>
                <a:lnTo>
                  <a:pt x="632047" y="0"/>
                </a:lnTo>
                <a:lnTo>
                  <a:pt x="632047" y="1679860"/>
                </a:lnTo>
                <a:lnTo>
                  <a:pt x="0" y="1679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8318624" y="285336"/>
            <a:ext cx="1650754" cy="18288001"/>
          </a:xfrm>
          <a:custGeom>
            <a:avLst/>
            <a:gdLst/>
            <a:ahLst/>
            <a:cxnLst/>
            <a:rect l="l" t="t" r="r" b="b"/>
            <a:pathLst>
              <a:path w="8146499" h="19056138">
                <a:moveTo>
                  <a:pt x="0" y="0"/>
                </a:moveTo>
                <a:lnTo>
                  <a:pt x="8146498" y="0"/>
                </a:lnTo>
                <a:lnTo>
                  <a:pt x="8146498" y="19056137"/>
                </a:lnTo>
                <a:lnTo>
                  <a:pt x="0" y="190561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w="38100" cap="sq">
            <a:solidFill>
              <a:srgbClr val="282113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0" y="8845563"/>
            <a:ext cx="18288000" cy="1274643"/>
          </a:xfrm>
          <a:custGeom>
            <a:avLst/>
            <a:gdLst/>
            <a:ahLst/>
            <a:cxnLst/>
            <a:rect l="l" t="t" r="r" b="b"/>
            <a:pathLst>
              <a:path w="22010508" h="1274643">
                <a:moveTo>
                  <a:pt x="0" y="0"/>
                </a:moveTo>
                <a:lnTo>
                  <a:pt x="22010508" y="0"/>
                </a:lnTo>
                <a:lnTo>
                  <a:pt x="22010508" y="1274643"/>
                </a:lnTo>
                <a:lnTo>
                  <a:pt x="0" y="127464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164644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 GIÁO VỀ BẢN OFFICIAL MUSIC VIDEO | HÀ MYO x Prod. THẾ PHƯƠNG VBK (NHẠC  TÂY BẮC)">
            <a:extLst>
              <a:ext uri="{FF2B5EF4-FFF2-40B4-BE49-F238E27FC236}">
                <a16:creationId xmlns:a16="http://schemas.microsoft.com/office/drawing/2014/main" id="{EBBEB340-F6D2-1D5A-578D-DA41EB35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85725"/>
            <a:ext cx="18440400" cy="103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3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346"/>
            <a:ext cx="18288000" cy="12390717"/>
            <a:chOff x="0" y="0"/>
            <a:chExt cx="24384000" cy="16520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7832217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832217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664434" y="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664434" y="7812290"/>
              <a:ext cx="8719566" cy="8708666"/>
            </a:xfrm>
            <a:custGeom>
              <a:avLst/>
              <a:gdLst/>
              <a:ahLst/>
              <a:cxnLst/>
              <a:rect l="l" t="t" r="r" b="b"/>
              <a:pathLst>
                <a:path w="8719566" h="8708666">
                  <a:moveTo>
                    <a:pt x="0" y="0"/>
                  </a:moveTo>
                  <a:lnTo>
                    <a:pt x="8719566" y="0"/>
                  </a:lnTo>
                  <a:lnTo>
                    <a:pt x="8719566" y="8708666"/>
                  </a:lnTo>
                  <a:lnTo>
                    <a:pt x="0" y="870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747404" y="1038322"/>
            <a:ext cx="14976239" cy="9091177"/>
          </a:xfrm>
          <a:custGeom>
            <a:avLst/>
            <a:gdLst/>
            <a:ahLst/>
            <a:cxnLst/>
            <a:rect l="l" t="t" r="r" b="b"/>
            <a:pathLst>
              <a:path w="14976239" h="14040224">
                <a:moveTo>
                  <a:pt x="0" y="0"/>
                </a:moveTo>
                <a:lnTo>
                  <a:pt x="14976239" y="0"/>
                </a:lnTo>
                <a:lnTo>
                  <a:pt x="14976239" y="14040224"/>
                </a:lnTo>
                <a:lnTo>
                  <a:pt x="0" y="14040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974320" y="5311035"/>
            <a:ext cx="897466" cy="1864864"/>
          </a:xfrm>
          <a:custGeom>
            <a:avLst/>
            <a:gdLst/>
            <a:ahLst/>
            <a:cxnLst/>
            <a:rect l="l" t="t" r="r" b="b"/>
            <a:pathLst>
              <a:path w="897466" h="1864864">
                <a:moveTo>
                  <a:pt x="0" y="0"/>
                </a:moveTo>
                <a:lnTo>
                  <a:pt x="897466" y="0"/>
                </a:lnTo>
                <a:lnTo>
                  <a:pt x="897466" y="1864864"/>
                </a:lnTo>
                <a:lnTo>
                  <a:pt x="0" y="1864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151859" y="5110125"/>
            <a:ext cx="897466" cy="1864864"/>
          </a:xfrm>
          <a:custGeom>
            <a:avLst/>
            <a:gdLst/>
            <a:ahLst/>
            <a:cxnLst/>
            <a:rect l="l" t="t" r="r" b="b"/>
            <a:pathLst>
              <a:path w="897466" h="1864864">
                <a:moveTo>
                  <a:pt x="0" y="0"/>
                </a:moveTo>
                <a:lnTo>
                  <a:pt x="897465" y="0"/>
                </a:lnTo>
                <a:lnTo>
                  <a:pt x="897465" y="1864864"/>
                </a:lnTo>
                <a:lnTo>
                  <a:pt x="0" y="1864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195886" y="5443227"/>
            <a:ext cx="632302" cy="1663954"/>
          </a:xfrm>
          <a:custGeom>
            <a:avLst/>
            <a:gdLst/>
            <a:ahLst/>
            <a:cxnLst/>
            <a:rect l="l" t="t" r="r" b="b"/>
            <a:pathLst>
              <a:path w="632302" h="1663954">
                <a:moveTo>
                  <a:pt x="0" y="0"/>
                </a:moveTo>
                <a:lnTo>
                  <a:pt x="632303" y="0"/>
                </a:lnTo>
                <a:lnTo>
                  <a:pt x="632303" y="1663953"/>
                </a:lnTo>
                <a:lnTo>
                  <a:pt x="0" y="1663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846886" y="7455154"/>
            <a:ext cx="1735528" cy="1803146"/>
          </a:xfrm>
          <a:custGeom>
            <a:avLst/>
            <a:gdLst/>
            <a:ahLst/>
            <a:cxnLst/>
            <a:rect l="l" t="t" r="r" b="b"/>
            <a:pathLst>
              <a:path w="1735528" h="1803146">
                <a:moveTo>
                  <a:pt x="0" y="0"/>
                </a:moveTo>
                <a:lnTo>
                  <a:pt x="1735528" y="0"/>
                </a:lnTo>
                <a:lnTo>
                  <a:pt x="1735528" y="1803146"/>
                </a:lnTo>
                <a:lnTo>
                  <a:pt x="0" y="1803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833544" y="7480126"/>
            <a:ext cx="1735528" cy="1803146"/>
          </a:xfrm>
          <a:custGeom>
            <a:avLst/>
            <a:gdLst/>
            <a:ahLst/>
            <a:cxnLst/>
            <a:rect l="l" t="t" r="r" b="b"/>
            <a:pathLst>
              <a:path w="1735528" h="1803146">
                <a:moveTo>
                  <a:pt x="0" y="0"/>
                </a:moveTo>
                <a:lnTo>
                  <a:pt x="1735528" y="0"/>
                </a:lnTo>
                <a:lnTo>
                  <a:pt x="1735528" y="1803146"/>
                </a:lnTo>
                <a:lnTo>
                  <a:pt x="0" y="1803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723070" y="7570669"/>
            <a:ext cx="1577935" cy="1687631"/>
          </a:xfrm>
          <a:custGeom>
            <a:avLst/>
            <a:gdLst/>
            <a:ahLst/>
            <a:cxnLst/>
            <a:rect l="l" t="t" r="r" b="b"/>
            <a:pathLst>
              <a:path w="1577935" h="1687631">
                <a:moveTo>
                  <a:pt x="0" y="0"/>
                </a:moveTo>
                <a:lnTo>
                  <a:pt x="1577935" y="0"/>
                </a:lnTo>
                <a:lnTo>
                  <a:pt x="1577935" y="1687631"/>
                </a:lnTo>
                <a:lnTo>
                  <a:pt x="0" y="16876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110679" y="1982263"/>
            <a:ext cx="12066643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-168">
                <a:solidFill>
                  <a:srgbClr val="FFFFFF"/>
                </a:solidFill>
                <a:latin typeface="Fraunces"/>
                <a:ea typeface="Fraunces"/>
                <a:cs typeface="Fraunces"/>
                <a:sym typeface="Fraunces"/>
              </a:rPr>
              <a:t>TRÒ CHƠI: </a:t>
            </a:r>
          </a:p>
          <a:p>
            <a:pPr algn="ctr">
              <a:lnSpc>
                <a:spcPts val="8800"/>
              </a:lnSpc>
            </a:pPr>
            <a:r>
              <a:rPr lang="en-US" sz="8000" spc="-168">
                <a:solidFill>
                  <a:srgbClr val="FFFFFF"/>
                </a:solidFill>
                <a:latin typeface="Fraunces"/>
                <a:ea typeface="Fraunces"/>
                <a:cs typeface="Fraunces"/>
                <a:sym typeface="Fraunces"/>
              </a:rPr>
              <a:t>BƯỚC NHẢY VUI NHỘN</a:t>
            </a:r>
          </a:p>
        </p:txBody>
      </p:sp>
      <p:sp>
        <p:nvSpPr>
          <p:cNvPr id="17" name="Freeform 17"/>
          <p:cNvSpPr/>
          <p:nvPr/>
        </p:nvSpPr>
        <p:spPr>
          <a:xfrm rot="786976">
            <a:off x="12815931" y="-85151"/>
            <a:ext cx="6526142" cy="2186258"/>
          </a:xfrm>
          <a:custGeom>
            <a:avLst/>
            <a:gdLst/>
            <a:ahLst/>
            <a:cxnLst/>
            <a:rect l="l" t="t" r="r" b="b"/>
            <a:pathLst>
              <a:path w="6526142" h="2186258">
                <a:moveTo>
                  <a:pt x="0" y="0"/>
                </a:moveTo>
                <a:lnTo>
                  <a:pt x="6526142" y="0"/>
                </a:lnTo>
                <a:lnTo>
                  <a:pt x="6526142" y="2186258"/>
                </a:lnTo>
                <a:lnTo>
                  <a:pt x="0" y="2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31728">
            <a:off x="-671152" y="-397008"/>
            <a:ext cx="6526142" cy="2186258"/>
          </a:xfrm>
          <a:custGeom>
            <a:avLst/>
            <a:gdLst/>
            <a:ahLst/>
            <a:cxnLst/>
            <a:rect l="l" t="t" r="r" b="b"/>
            <a:pathLst>
              <a:path w="6526142" h="2186258">
                <a:moveTo>
                  <a:pt x="0" y="0"/>
                </a:moveTo>
                <a:lnTo>
                  <a:pt x="6526142" y="0"/>
                </a:lnTo>
                <a:lnTo>
                  <a:pt x="6526142" y="2186257"/>
                </a:lnTo>
                <a:lnTo>
                  <a:pt x="0" y="21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111317">
            <a:off x="6111490" y="-893597"/>
            <a:ext cx="6526142" cy="2186258"/>
          </a:xfrm>
          <a:custGeom>
            <a:avLst/>
            <a:gdLst/>
            <a:ahLst/>
            <a:cxnLst/>
            <a:rect l="l" t="t" r="r" b="b"/>
            <a:pathLst>
              <a:path w="6526142" h="2186258">
                <a:moveTo>
                  <a:pt x="0" y="0"/>
                </a:moveTo>
                <a:lnTo>
                  <a:pt x="6526142" y="0"/>
                </a:lnTo>
                <a:lnTo>
                  <a:pt x="6526142" y="2186257"/>
                </a:lnTo>
                <a:lnTo>
                  <a:pt x="0" y="21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294531" y="5311035"/>
            <a:ext cx="632302" cy="1663954"/>
          </a:xfrm>
          <a:custGeom>
            <a:avLst/>
            <a:gdLst/>
            <a:ahLst/>
            <a:cxnLst/>
            <a:rect l="l" t="t" r="r" b="b"/>
            <a:pathLst>
              <a:path w="632302" h="1663954">
                <a:moveTo>
                  <a:pt x="0" y="0"/>
                </a:moveTo>
                <a:lnTo>
                  <a:pt x="632302" y="0"/>
                </a:lnTo>
                <a:lnTo>
                  <a:pt x="632302" y="1663954"/>
                </a:lnTo>
                <a:lnTo>
                  <a:pt x="0" y="1663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652998" y="7595641"/>
            <a:ext cx="1577935" cy="1687631"/>
          </a:xfrm>
          <a:custGeom>
            <a:avLst/>
            <a:gdLst/>
            <a:ahLst/>
            <a:cxnLst/>
            <a:rect l="l" t="t" r="r" b="b"/>
            <a:pathLst>
              <a:path w="1577935" h="1687631">
                <a:moveTo>
                  <a:pt x="0" y="0"/>
                </a:moveTo>
                <a:lnTo>
                  <a:pt x="1577935" y="0"/>
                </a:lnTo>
                <a:lnTo>
                  <a:pt x="1577935" y="1687631"/>
                </a:lnTo>
                <a:lnTo>
                  <a:pt x="0" y="16876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00000">
            <a:off x="6536514" y="-1464489"/>
            <a:ext cx="5214976" cy="18288001"/>
          </a:xfrm>
          <a:custGeom>
            <a:avLst/>
            <a:gdLst/>
            <a:ahLst/>
            <a:cxnLst/>
            <a:rect l="l" t="t" r="r" b="b"/>
            <a:pathLst>
              <a:path w="8146499" h="19056138">
                <a:moveTo>
                  <a:pt x="0" y="0"/>
                </a:moveTo>
                <a:lnTo>
                  <a:pt x="8146498" y="0"/>
                </a:lnTo>
                <a:lnTo>
                  <a:pt x="8146498" y="19056137"/>
                </a:lnTo>
                <a:lnTo>
                  <a:pt x="0" y="190561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w="38100" cap="sq">
            <a:solidFill>
              <a:srgbClr val="282113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191566" y="4937586"/>
            <a:ext cx="3288352" cy="5085080"/>
          </a:xfrm>
          <a:custGeom>
            <a:avLst/>
            <a:gdLst/>
            <a:ahLst/>
            <a:cxnLst/>
            <a:rect l="l" t="t" r="r" b="b"/>
            <a:pathLst>
              <a:path w="3288352" h="5085080">
                <a:moveTo>
                  <a:pt x="0" y="0"/>
                </a:moveTo>
                <a:lnTo>
                  <a:pt x="3288352" y="0"/>
                </a:lnTo>
                <a:lnTo>
                  <a:pt x="3288352" y="5085080"/>
                </a:lnTo>
                <a:lnTo>
                  <a:pt x="0" y="508508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399649" y="5143500"/>
            <a:ext cx="3410007" cy="4378822"/>
          </a:xfrm>
          <a:custGeom>
            <a:avLst/>
            <a:gdLst/>
            <a:ahLst/>
            <a:cxnLst/>
            <a:rect l="l" t="t" r="r" b="b"/>
            <a:pathLst>
              <a:path w="3410007" h="4378822">
                <a:moveTo>
                  <a:pt x="0" y="0"/>
                </a:moveTo>
                <a:lnTo>
                  <a:pt x="3410007" y="0"/>
                </a:lnTo>
                <a:lnTo>
                  <a:pt x="3410007" y="4378822"/>
                </a:lnTo>
                <a:lnTo>
                  <a:pt x="0" y="437882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135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Calibri</vt:lpstr>
      <vt:lpstr>Arial</vt:lpstr>
      <vt:lpstr>Paytone One</vt:lpstr>
      <vt:lpstr>Sigmar One</vt:lpstr>
      <vt:lpstr>Bobby Jones</vt:lpstr>
      <vt:lpstr>Fraunces</vt:lpstr>
      <vt:lpstr>Dancing Script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PHƯỜNG VIỆT HƯNG TRƯỜNG MẦM NON HOA HƯỚNG DƯƠNG</dc:title>
  <dc:creator>ADMIN</dc:creator>
  <cp:lastModifiedBy>admin</cp:lastModifiedBy>
  <cp:revision>13</cp:revision>
  <dcterms:created xsi:type="dcterms:W3CDTF">2006-08-16T00:00:00Z</dcterms:created>
  <dcterms:modified xsi:type="dcterms:W3CDTF">2026-05-01T16:06:13Z</dcterms:modified>
  <dc:identifier>DAG3ZhvBDbE</dc:identifier>
</cp:coreProperties>
</file>