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8288000" cy="10287000"/>
  <p:notesSz cx="6858000" cy="9144000"/>
  <p:embeddedFontLst>
    <p:embeddedFont>
      <p:font typeface="Cabin" panose="020B0604020202020204" charset="0"/>
      <p:regular r:id="rId9"/>
    </p:embeddedFont>
    <p:embeddedFont>
      <p:font typeface="Dancing Script Bold" panose="020B0604020202020204" charset="0"/>
      <p:regular r:id="rId10"/>
    </p:embeddedFont>
    <p:embeddedFont>
      <p:font typeface="Paytone On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22" autoAdjust="0"/>
  </p:normalViewPr>
  <p:slideViewPr>
    <p:cSldViewPr>
      <p:cViewPr varScale="1">
        <p:scale>
          <a:sx n="73" d="100"/>
          <a:sy n="73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sv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52911" y="1907225"/>
            <a:ext cx="1602953" cy="1602953"/>
          </a:xfrm>
          <a:custGeom>
            <a:avLst/>
            <a:gdLst/>
            <a:ahLst/>
            <a:cxnLst/>
            <a:rect l="l" t="t" r="r" b="b"/>
            <a:pathLst>
              <a:path w="1602953" h="1602953">
                <a:moveTo>
                  <a:pt x="0" y="0"/>
                </a:moveTo>
                <a:lnTo>
                  <a:pt x="1602954" y="0"/>
                </a:lnTo>
                <a:lnTo>
                  <a:pt x="1602954" y="1602954"/>
                </a:lnTo>
                <a:lnTo>
                  <a:pt x="0" y="160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211330" y="5075285"/>
            <a:ext cx="5751604" cy="5751604"/>
          </a:xfrm>
          <a:custGeom>
            <a:avLst/>
            <a:gdLst/>
            <a:ahLst/>
            <a:cxnLst/>
            <a:rect l="l" t="t" r="r" b="b"/>
            <a:pathLst>
              <a:path w="5751604" h="5751604">
                <a:moveTo>
                  <a:pt x="0" y="0"/>
                </a:moveTo>
                <a:lnTo>
                  <a:pt x="5751603" y="0"/>
                </a:lnTo>
                <a:lnTo>
                  <a:pt x="5751603" y="5751603"/>
                </a:lnTo>
                <a:lnTo>
                  <a:pt x="0" y="575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973884" y="236685"/>
            <a:ext cx="8961008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UỶ BAN NHÂN DÂN PHƯỜNG VIỆT HƯNG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20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HƯỚNG DƯƠNG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56576" y="3837217"/>
            <a:ext cx="14995624" cy="201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LĨNH VỰC PHÁT TRIỂN NHẬN THỨC</a:t>
            </a:r>
          </a:p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ĐỀ TÀI: KHÁM PHÁ QUẢ THANH LONG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77094" y="8112846"/>
            <a:ext cx="7333812" cy="1936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LỚP MẪU GIÁO BÉ C2</a:t>
            </a:r>
          </a:p>
          <a:p>
            <a:pPr algn="ctr">
              <a:lnSpc>
                <a:spcPts val="4200"/>
              </a:lnSpc>
            </a:pPr>
            <a:endParaRPr lang="en-US" sz="49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NĂM HỌC 2025 - 2026</a:t>
            </a:r>
          </a:p>
        </p:txBody>
      </p:sp>
      <p:sp>
        <p:nvSpPr>
          <p:cNvPr id="8" name="Freeform 8"/>
          <p:cNvSpPr/>
          <p:nvPr/>
        </p:nvSpPr>
        <p:spPr>
          <a:xfrm>
            <a:off x="13590629" y="5075285"/>
            <a:ext cx="5751604" cy="5751604"/>
          </a:xfrm>
          <a:custGeom>
            <a:avLst/>
            <a:gdLst/>
            <a:ahLst/>
            <a:cxnLst/>
            <a:rect l="l" t="t" r="r" b="b"/>
            <a:pathLst>
              <a:path w="5751604" h="5751604">
                <a:moveTo>
                  <a:pt x="0" y="0"/>
                </a:moveTo>
                <a:lnTo>
                  <a:pt x="5751604" y="0"/>
                </a:lnTo>
                <a:lnTo>
                  <a:pt x="5751604" y="5751603"/>
                </a:lnTo>
                <a:lnTo>
                  <a:pt x="0" y="5751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04800" y="5249174"/>
            <a:ext cx="15188452" cy="1801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7561" lvl="1" indent="-563781" algn="ctr">
              <a:lnSpc>
                <a:spcPts val="7311"/>
              </a:lnSpc>
              <a:buAutoNum type="arabicPeriod"/>
            </a:pPr>
            <a:r>
              <a:rPr lang="en-US" sz="5222" u="sng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ỔN ĐỊNH TỔ CHỨC</a:t>
            </a:r>
          </a:p>
          <a:p>
            <a:pPr algn="ctr">
              <a:lnSpc>
                <a:spcPts val="7311"/>
              </a:lnSpc>
            </a:pPr>
            <a:r>
              <a:rPr lang="en-US" sz="5222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XEM VIDEO TỰ GIỚI THIỆU QUẢ THANH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27514" y="2916455"/>
            <a:ext cx="8469286" cy="181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sz="5222" u="sng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HOẠT ĐỘNG 1</a:t>
            </a:r>
          </a:p>
          <a:p>
            <a:pPr algn="ctr">
              <a:lnSpc>
                <a:spcPts val="7311"/>
              </a:lnSpc>
              <a:spcBef>
                <a:spcPct val="0"/>
              </a:spcBef>
            </a:pPr>
            <a:r>
              <a:rPr lang="en-US" sz="5222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KHÁM PHÁ THEO NHÓM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31071" y="2738463"/>
            <a:ext cx="12825857" cy="2398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96"/>
              </a:lnSpc>
            </a:pPr>
            <a:r>
              <a:rPr lang="en-US" sz="6926" u="sng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HOẠT ĐỘNG </a:t>
            </a:r>
          </a:p>
          <a:p>
            <a:pPr algn="ctr">
              <a:lnSpc>
                <a:spcPts val="9696"/>
              </a:lnSpc>
              <a:spcBef>
                <a:spcPct val="0"/>
              </a:spcBef>
            </a:pPr>
            <a:r>
              <a:rPr lang="en-US" sz="6926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THUYẾT TRÌNH THEO NHÓM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913" y="-979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373204">
            <a:off x="4608195" y="1644605"/>
            <a:ext cx="2124040" cy="2330908"/>
          </a:xfrm>
          <a:custGeom>
            <a:avLst/>
            <a:gdLst/>
            <a:ahLst/>
            <a:cxnLst/>
            <a:rect l="l" t="t" r="r" b="b"/>
            <a:pathLst>
              <a:path w="2124040" h="2330908">
                <a:moveTo>
                  <a:pt x="0" y="0"/>
                </a:moveTo>
                <a:lnTo>
                  <a:pt x="2124040" y="0"/>
                </a:lnTo>
                <a:lnTo>
                  <a:pt x="2124040" y="2330908"/>
                </a:lnTo>
                <a:lnTo>
                  <a:pt x="0" y="23309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779744" flipH="1">
            <a:off x="9606755" y="1063667"/>
            <a:ext cx="2299110" cy="2523029"/>
          </a:xfrm>
          <a:custGeom>
            <a:avLst/>
            <a:gdLst/>
            <a:ahLst/>
            <a:cxnLst/>
            <a:rect l="l" t="t" r="r" b="b"/>
            <a:pathLst>
              <a:path w="2299110" h="2523029">
                <a:moveTo>
                  <a:pt x="2299111" y="0"/>
                </a:moveTo>
                <a:lnTo>
                  <a:pt x="0" y="0"/>
                </a:lnTo>
                <a:lnTo>
                  <a:pt x="0" y="2523030"/>
                </a:lnTo>
                <a:lnTo>
                  <a:pt x="2299111" y="2523030"/>
                </a:lnTo>
                <a:lnTo>
                  <a:pt x="22991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8049117" y="4182084"/>
            <a:ext cx="749678" cy="1951439"/>
          </a:xfrm>
          <a:custGeom>
            <a:avLst/>
            <a:gdLst/>
            <a:ahLst/>
            <a:cxnLst/>
            <a:rect l="l" t="t" r="r" b="b"/>
            <a:pathLst>
              <a:path w="749678" h="1951439">
                <a:moveTo>
                  <a:pt x="0" y="1951439"/>
                </a:moveTo>
                <a:lnTo>
                  <a:pt x="749678" y="1951439"/>
                </a:lnTo>
                <a:lnTo>
                  <a:pt x="749678" y="0"/>
                </a:lnTo>
                <a:lnTo>
                  <a:pt x="0" y="0"/>
                </a:lnTo>
                <a:lnTo>
                  <a:pt x="0" y="195143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06658" y="7207359"/>
            <a:ext cx="2053094" cy="3079641"/>
          </a:xfrm>
          <a:custGeom>
            <a:avLst/>
            <a:gdLst/>
            <a:ahLst/>
            <a:cxnLst/>
            <a:rect l="l" t="t" r="r" b="b"/>
            <a:pathLst>
              <a:path w="2053094" h="3079641">
                <a:moveTo>
                  <a:pt x="0" y="0"/>
                </a:moveTo>
                <a:lnTo>
                  <a:pt x="2053094" y="0"/>
                </a:lnTo>
                <a:lnTo>
                  <a:pt x="2053094" y="3079641"/>
                </a:lnTo>
                <a:lnTo>
                  <a:pt x="0" y="30796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854227" y="7690102"/>
            <a:ext cx="4155036" cy="2596898"/>
          </a:xfrm>
          <a:custGeom>
            <a:avLst/>
            <a:gdLst/>
            <a:ahLst/>
            <a:cxnLst/>
            <a:rect l="l" t="t" r="r" b="b"/>
            <a:pathLst>
              <a:path w="4155036" h="2596898">
                <a:moveTo>
                  <a:pt x="0" y="0"/>
                </a:moveTo>
                <a:lnTo>
                  <a:pt x="4155036" y="0"/>
                </a:lnTo>
                <a:lnTo>
                  <a:pt x="4155036" y="2596898"/>
                </a:lnTo>
                <a:lnTo>
                  <a:pt x="0" y="2596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144000" y="7122932"/>
            <a:ext cx="2371199" cy="3164068"/>
          </a:xfrm>
          <a:custGeom>
            <a:avLst/>
            <a:gdLst/>
            <a:ahLst/>
            <a:cxnLst/>
            <a:rect l="l" t="t" r="r" b="b"/>
            <a:pathLst>
              <a:path w="2371199" h="3164068">
                <a:moveTo>
                  <a:pt x="0" y="0"/>
                </a:moveTo>
                <a:lnTo>
                  <a:pt x="2371199" y="0"/>
                </a:lnTo>
                <a:lnTo>
                  <a:pt x="2371199" y="3164068"/>
                </a:lnTo>
                <a:lnTo>
                  <a:pt x="0" y="3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010499" y="7226697"/>
            <a:ext cx="2356379" cy="3040964"/>
          </a:xfrm>
          <a:custGeom>
            <a:avLst/>
            <a:gdLst/>
            <a:ahLst/>
            <a:cxnLst/>
            <a:rect l="l" t="t" r="r" b="b"/>
            <a:pathLst>
              <a:path w="2356379" h="3040964">
                <a:moveTo>
                  <a:pt x="0" y="0"/>
                </a:moveTo>
                <a:lnTo>
                  <a:pt x="2356379" y="0"/>
                </a:lnTo>
                <a:lnTo>
                  <a:pt x="2356379" y="3040965"/>
                </a:lnTo>
                <a:lnTo>
                  <a:pt x="0" y="30409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6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862178" y="7207359"/>
            <a:ext cx="2395508" cy="3040964"/>
          </a:xfrm>
          <a:custGeom>
            <a:avLst/>
            <a:gdLst/>
            <a:ahLst/>
            <a:cxnLst/>
            <a:rect l="l" t="t" r="r" b="b"/>
            <a:pathLst>
              <a:path w="2395508" h="3040964">
                <a:moveTo>
                  <a:pt x="0" y="0"/>
                </a:moveTo>
                <a:lnTo>
                  <a:pt x="2395507" y="0"/>
                </a:lnTo>
                <a:lnTo>
                  <a:pt x="2395507" y="3040964"/>
                </a:lnTo>
                <a:lnTo>
                  <a:pt x="0" y="3040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841797" y="1427042"/>
            <a:ext cx="4951003" cy="4913234"/>
          </a:xfrm>
          <a:custGeom>
            <a:avLst/>
            <a:gdLst/>
            <a:ahLst/>
            <a:cxnLst/>
            <a:rect l="l" t="t" r="r" b="b"/>
            <a:pathLst>
              <a:path w="4951003" h="4913234">
                <a:moveTo>
                  <a:pt x="0" y="0"/>
                </a:moveTo>
                <a:lnTo>
                  <a:pt x="4951003" y="0"/>
                </a:lnTo>
                <a:lnTo>
                  <a:pt x="4951003" y="4913233"/>
                </a:lnTo>
                <a:lnTo>
                  <a:pt x="0" y="4913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84" b="-3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08903" y="528901"/>
            <a:ext cx="2938481" cy="1796281"/>
          </a:xfrm>
          <a:custGeom>
            <a:avLst/>
            <a:gdLst/>
            <a:ahLst/>
            <a:cxnLst/>
            <a:rect l="l" t="t" r="r" b="b"/>
            <a:pathLst>
              <a:path w="2938481" h="1796281">
                <a:moveTo>
                  <a:pt x="0" y="0"/>
                </a:moveTo>
                <a:lnTo>
                  <a:pt x="2938481" y="0"/>
                </a:lnTo>
                <a:lnTo>
                  <a:pt x="2938481" y="1796281"/>
                </a:lnTo>
                <a:lnTo>
                  <a:pt x="0" y="17962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774547" y="85223"/>
            <a:ext cx="6319854" cy="5127429"/>
          </a:xfrm>
          <a:custGeom>
            <a:avLst/>
            <a:gdLst/>
            <a:ahLst/>
            <a:cxnLst/>
            <a:rect l="l" t="t" r="r" b="b"/>
            <a:pathLst>
              <a:path w="6319854" h="5127429">
                <a:moveTo>
                  <a:pt x="0" y="0"/>
                </a:moveTo>
                <a:lnTo>
                  <a:pt x="6319855" y="0"/>
                </a:lnTo>
                <a:lnTo>
                  <a:pt x="6319855" y="5127429"/>
                </a:lnTo>
                <a:lnTo>
                  <a:pt x="0" y="51274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088972" y="952500"/>
            <a:ext cx="1920291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u="sng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MIND MAP QUẢ THANH LONG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3599" y="53654"/>
            <a:ext cx="676908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ĐẶC ĐIỂM BÊN NGOÀI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38463" y="53654"/>
            <a:ext cx="676908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CẤU TẠO BÊN TRONG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59752" y="6318092"/>
            <a:ext cx="857369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CÔNG DỤNG CỦA QUẢ THANH LONG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09983" y="2390826"/>
            <a:ext cx="9676648" cy="6448578"/>
          </a:xfrm>
          <a:custGeom>
            <a:avLst/>
            <a:gdLst/>
            <a:ahLst/>
            <a:cxnLst/>
            <a:rect l="l" t="t" r="r" b="b"/>
            <a:pathLst>
              <a:path w="9676648" h="6448578">
                <a:moveTo>
                  <a:pt x="0" y="0"/>
                </a:moveTo>
                <a:lnTo>
                  <a:pt x="9676647" y="0"/>
                </a:lnTo>
                <a:lnTo>
                  <a:pt x="9676647" y="6448579"/>
                </a:lnTo>
                <a:lnTo>
                  <a:pt x="0" y="6448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17377" y="23497"/>
            <a:ext cx="11365623" cy="2263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31"/>
              </a:lnSpc>
            </a:pPr>
            <a:r>
              <a:rPr lang="en-US" sz="6522" u="sng" dirty="0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HOẠT ĐỘNG TRẢI NGHIỆM</a:t>
            </a:r>
          </a:p>
          <a:p>
            <a:pPr algn="ctr">
              <a:lnSpc>
                <a:spcPts val="9131"/>
              </a:lnSpc>
              <a:spcBef>
                <a:spcPct val="0"/>
              </a:spcBef>
            </a:pPr>
            <a:r>
              <a:rPr lang="en-US" sz="6522" b="1" dirty="0">
                <a:solidFill>
                  <a:srgbClr val="1800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ĂN THANH LONG NGUYÊN VỊ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-945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73486" y="684931"/>
            <a:ext cx="8314513" cy="6820769"/>
          </a:xfrm>
          <a:custGeom>
            <a:avLst/>
            <a:gdLst/>
            <a:ahLst/>
            <a:cxnLst/>
            <a:rect l="l" t="t" r="r" b="b"/>
            <a:pathLst>
              <a:path w="7113870" h="5158035">
                <a:moveTo>
                  <a:pt x="0" y="0"/>
                </a:moveTo>
                <a:lnTo>
                  <a:pt x="7113870" y="0"/>
                </a:lnTo>
                <a:lnTo>
                  <a:pt x="7113870" y="5158035"/>
                </a:lnTo>
                <a:lnTo>
                  <a:pt x="0" y="5158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00643" y="1866900"/>
            <a:ext cx="7409957" cy="7010400"/>
          </a:xfrm>
          <a:custGeom>
            <a:avLst/>
            <a:gdLst/>
            <a:ahLst/>
            <a:cxnLst/>
            <a:rect l="l" t="t" r="r" b="b"/>
            <a:pathLst>
              <a:path w="4933125" h="4534122">
                <a:moveTo>
                  <a:pt x="0" y="0"/>
                </a:moveTo>
                <a:lnTo>
                  <a:pt x="4933125" y="0"/>
                </a:lnTo>
                <a:lnTo>
                  <a:pt x="4933125" y="4534123"/>
                </a:lnTo>
                <a:lnTo>
                  <a:pt x="0" y="4534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5972" y="94554"/>
            <a:ext cx="4591608" cy="128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21"/>
              </a:lnSpc>
              <a:spcBef>
                <a:spcPct val="0"/>
              </a:spcBef>
            </a:pPr>
            <a:r>
              <a:rPr lang="en-US" sz="7515" dirty="0">
                <a:solidFill>
                  <a:srgbClr val="1800AD"/>
                </a:solidFill>
                <a:latin typeface="Paytone One"/>
                <a:ea typeface="Paytone One"/>
                <a:cs typeface="Paytone One"/>
                <a:sym typeface="Paytone One"/>
              </a:rPr>
              <a:t>MỞ RỘNG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39600" y="7858822"/>
            <a:ext cx="4853583" cy="4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200"/>
              </a:lnSpc>
            </a:pPr>
            <a:r>
              <a:rPr lang="en-US" sz="3000" dirty="0">
                <a:solidFill>
                  <a:srgbClr val="1800AD"/>
                </a:solidFill>
                <a:latin typeface="Cabin"/>
                <a:ea typeface="Cabin"/>
                <a:cs typeface="Cabin"/>
                <a:sym typeface="Cabin"/>
              </a:rPr>
              <a:t>THANH LONG VỎ VÀNG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683E2-FE70-B72D-FD3E-25E298637948}"/>
              </a:ext>
            </a:extLst>
          </p:cNvPr>
          <p:cNvSpPr txBox="1"/>
          <p:nvPr/>
        </p:nvSpPr>
        <p:spPr>
          <a:xfrm>
            <a:off x="1200643" y="8724900"/>
            <a:ext cx="6876557" cy="5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850" lvl="1" algn="ctr">
              <a:lnSpc>
                <a:spcPts val="4200"/>
              </a:lnSpc>
            </a:pPr>
            <a:r>
              <a:rPr lang="en-US" sz="3000" dirty="0">
                <a:solidFill>
                  <a:srgbClr val="1800AD"/>
                </a:solidFill>
                <a:latin typeface="Cabin"/>
                <a:ea typeface="Cabin"/>
                <a:cs typeface="Cabin"/>
                <a:sym typeface="Cabin"/>
              </a:rPr>
              <a:t>THANH LONG RUỘT ĐỎ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100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Paytone One</vt:lpstr>
      <vt:lpstr>Cabin</vt:lpstr>
      <vt:lpstr>Dancing Script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KHAM PHA QUA THANH LONG</dc:title>
  <cp:lastModifiedBy>admin</cp:lastModifiedBy>
  <cp:revision>11</cp:revision>
  <dcterms:created xsi:type="dcterms:W3CDTF">2006-08-16T00:00:00Z</dcterms:created>
  <dcterms:modified xsi:type="dcterms:W3CDTF">2026-05-01T16:14:07Z</dcterms:modified>
  <dc:identifier>DAG8qCb5hIk</dc:identifier>
</cp:coreProperties>
</file>