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Paytone One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3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52912" y="1653834"/>
            <a:ext cx="1602953" cy="1602953"/>
          </a:xfrm>
          <a:custGeom>
            <a:avLst/>
            <a:gdLst/>
            <a:ahLst/>
            <a:cxnLst/>
            <a:rect l="l" t="t" r="r" b="b"/>
            <a:pathLst>
              <a:path w="1602953" h="1602953">
                <a:moveTo>
                  <a:pt x="0" y="0"/>
                </a:moveTo>
                <a:lnTo>
                  <a:pt x="1602954" y="0"/>
                </a:lnTo>
                <a:lnTo>
                  <a:pt x="1602954" y="1602954"/>
                </a:lnTo>
                <a:lnTo>
                  <a:pt x="0" y="160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0856" y="6408294"/>
            <a:ext cx="2855697" cy="3878706"/>
          </a:xfrm>
          <a:custGeom>
            <a:avLst/>
            <a:gdLst/>
            <a:ahLst/>
            <a:cxnLst/>
            <a:rect l="l" t="t" r="r" b="b"/>
            <a:pathLst>
              <a:path w="2855697" h="3878706">
                <a:moveTo>
                  <a:pt x="2855697" y="0"/>
                </a:moveTo>
                <a:lnTo>
                  <a:pt x="0" y="0"/>
                </a:lnTo>
                <a:lnTo>
                  <a:pt x="0" y="3878706"/>
                </a:lnTo>
                <a:lnTo>
                  <a:pt x="2855697" y="3878706"/>
                </a:lnTo>
                <a:lnTo>
                  <a:pt x="285569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3903569" y="6840251"/>
            <a:ext cx="4257897" cy="3331804"/>
          </a:xfrm>
          <a:custGeom>
            <a:avLst/>
            <a:gdLst/>
            <a:ahLst/>
            <a:cxnLst/>
            <a:rect l="l" t="t" r="r" b="b"/>
            <a:pathLst>
              <a:path w="4257897" h="3331804">
                <a:moveTo>
                  <a:pt x="4257897" y="0"/>
                </a:moveTo>
                <a:lnTo>
                  <a:pt x="0" y="0"/>
                </a:lnTo>
                <a:lnTo>
                  <a:pt x="0" y="3331804"/>
                </a:lnTo>
                <a:lnTo>
                  <a:pt x="4257897" y="3331804"/>
                </a:lnTo>
                <a:lnTo>
                  <a:pt x="425789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35992" y="230647"/>
            <a:ext cx="863679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UỶ BAN NHÂN DÂN PHƯỜNG VIỆT HƯNG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TRƯỜNG MẦM NON HOA HƯỚNG DƯƠNG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9243" y="3390138"/>
            <a:ext cx="16390293" cy="3018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LĨNH VỰC PHÁT TRIỂN NHẬN THỨC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9659"/>
              </a:lnSpc>
              <a:spcBef>
                <a:spcPct val="0"/>
              </a:spcBef>
            </a:pPr>
            <a:r>
              <a:rPr lang="en-US" sz="6899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ĐỀ TÀI: ĐỘNG VẬT SỐNG TRONG RỪNG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56817" y="8058785"/>
            <a:ext cx="6395145" cy="193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LỚP MẪU GIÁO BÉ C2</a:t>
            </a:r>
          </a:p>
          <a:p>
            <a:pPr algn="ctr">
              <a:lnSpc>
                <a:spcPts val="4200"/>
              </a:lnSpc>
            </a:pPr>
            <a:endParaRPr lang="en-US" sz="4999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NĂM HỌC 2025 - 2026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5" r="-67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01809" y="1597563"/>
            <a:ext cx="3070199" cy="4200522"/>
          </a:xfrm>
          <a:custGeom>
            <a:avLst/>
            <a:gdLst/>
            <a:ahLst/>
            <a:cxnLst/>
            <a:rect l="l" t="t" r="r" b="b"/>
            <a:pathLst>
              <a:path w="3070199" h="4200522">
                <a:moveTo>
                  <a:pt x="0" y="0"/>
                </a:moveTo>
                <a:lnTo>
                  <a:pt x="3070199" y="0"/>
                </a:lnTo>
                <a:lnTo>
                  <a:pt x="3070199" y="4200522"/>
                </a:lnTo>
                <a:lnTo>
                  <a:pt x="0" y="42005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4508" y="2529618"/>
            <a:ext cx="4289863" cy="6536935"/>
          </a:xfrm>
          <a:custGeom>
            <a:avLst/>
            <a:gdLst/>
            <a:ahLst/>
            <a:cxnLst/>
            <a:rect l="l" t="t" r="r" b="b"/>
            <a:pathLst>
              <a:path w="4289863" h="6536935">
                <a:moveTo>
                  <a:pt x="0" y="0"/>
                </a:moveTo>
                <a:lnTo>
                  <a:pt x="4289863" y="0"/>
                </a:lnTo>
                <a:lnTo>
                  <a:pt x="4289863" y="6536934"/>
                </a:lnTo>
                <a:lnTo>
                  <a:pt x="0" y="6536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972008" y="3697824"/>
            <a:ext cx="5121945" cy="6236768"/>
          </a:xfrm>
          <a:custGeom>
            <a:avLst/>
            <a:gdLst/>
            <a:ahLst/>
            <a:cxnLst/>
            <a:rect l="l" t="t" r="r" b="b"/>
            <a:pathLst>
              <a:path w="5121945" h="6236768">
                <a:moveTo>
                  <a:pt x="0" y="0"/>
                </a:moveTo>
                <a:lnTo>
                  <a:pt x="5121945" y="0"/>
                </a:lnTo>
                <a:lnTo>
                  <a:pt x="5121945" y="6236768"/>
                </a:lnTo>
                <a:lnTo>
                  <a:pt x="0" y="62367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13121" y="4589599"/>
            <a:ext cx="2623787" cy="5567718"/>
          </a:xfrm>
          <a:custGeom>
            <a:avLst/>
            <a:gdLst/>
            <a:ahLst/>
            <a:cxnLst/>
            <a:rect l="l" t="t" r="r" b="b"/>
            <a:pathLst>
              <a:path w="2623787" h="5567718">
                <a:moveTo>
                  <a:pt x="0" y="0"/>
                </a:moveTo>
                <a:lnTo>
                  <a:pt x="2623787" y="0"/>
                </a:lnTo>
                <a:lnTo>
                  <a:pt x="2623787" y="5567718"/>
                </a:lnTo>
                <a:lnTo>
                  <a:pt x="0" y="556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74943"/>
            <a:ext cx="16169283" cy="1897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3"/>
              </a:lnSpc>
              <a:spcBef>
                <a:spcPct val="0"/>
              </a:spcBef>
            </a:pPr>
            <a:r>
              <a:rPr lang="en-US" sz="2152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- Cô cho trẻ nghe giai điệu bài hát "Đố bạn" và trò chuyện:</a:t>
            </a:r>
          </a:p>
          <a:p>
            <a:pPr algn="l">
              <a:lnSpc>
                <a:spcPts val="3013"/>
              </a:lnSpc>
              <a:spcBef>
                <a:spcPct val="0"/>
              </a:spcBef>
            </a:pPr>
            <a:r>
              <a:rPr lang="en-US" sz="2152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+ Các con vừa nghe bài hát gì?</a:t>
            </a:r>
          </a:p>
          <a:p>
            <a:pPr algn="l">
              <a:lnSpc>
                <a:spcPts val="3013"/>
              </a:lnSpc>
              <a:spcBef>
                <a:spcPct val="0"/>
              </a:spcBef>
            </a:pPr>
            <a:r>
              <a:rPr lang="en-US" sz="2152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+ Trong bài hát nhắc đến những con vật nào? (Hươu sao, Voi, Gấu...)</a:t>
            </a:r>
          </a:p>
          <a:p>
            <a:pPr algn="l">
              <a:lnSpc>
                <a:spcPts val="3013"/>
              </a:lnSpc>
              <a:spcBef>
                <a:spcPct val="0"/>
              </a:spcBef>
            </a:pPr>
            <a:r>
              <a:rPr lang="en-US" sz="2152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+ Những con vật đó sống ở đâu? (Trong rừng).</a:t>
            </a:r>
          </a:p>
          <a:p>
            <a:pPr algn="l">
              <a:lnSpc>
                <a:spcPts val="3013"/>
              </a:lnSpc>
              <a:spcBef>
                <a:spcPct val="0"/>
              </a:spcBef>
            </a:pPr>
            <a:r>
              <a:rPr lang="en-US" sz="2152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- Dẫn dắt: Hôm nay cô sẽ đưa lớp mình đi thăm quan khu rừng xanh để xem trong rừng có những con vật gì thú vị nhé!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66" b="-5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6811" y="2440390"/>
            <a:ext cx="9685843" cy="8111894"/>
          </a:xfrm>
          <a:custGeom>
            <a:avLst/>
            <a:gdLst/>
            <a:ahLst/>
            <a:cxnLst/>
            <a:rect l="l" t="t" r="r" b="b"/>
            <a:pathLst>
              <a:path w="9685843" h="8111894">
                <a:moveTo>
                  <a:pt x="0" y="0"/>
                </a:moveTo>
                <a:lnTo>
                  <a:pt x="9685844" y="0"/>
                </a:lnTo>
                <a:lnTo>
                  <a:pt x="9685844" y="8111894"/>
                </a:lnTo>
                <a:lnTo>
                  <a:pt x="0" y="8111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9766" y="4138259"/>
            <a:ext cx="3152966" cy="4114800"/>
          </a:xfrm>
          <a:custGeom>
            <a:avLst/>
            <a:gdLst/>
            <a:ahLst/>
            <a:cxnLst/>
            <a:rect l="l" t="t" r="r" b="b"/>
            <a:pathLst>
              <a:path w="3152966" h="4114800">
                <a:moveTo>
                  <a:pt x="0" y="0"/>
                </a:moveTo>
                <a:lnTo>
                  <a:pt x="3152965" y="0"/>
                </a:lnTo>
                <a:lnTo>
                  <a:pt x="31529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00285" y="8109354"/>
            <a:ext cx="3691392" cy="2297891"/>
          </a:xfrm>
          <a:custGeom>
            <a:avLst/>
            <a:gdLst/>
            <a:ahLst/>
            <a:cxnLst/>
            <a:rect l="l" t="t" r="r" b="b"/>
            <a:pathLst>
              <a:path w="3691392" h="2297891">
                <a:moveTo>
                  <a:pt x="0" y="0"/>
                </a:moveTo>
                <a:lnTo>
                  <a:pt x="3691391" y="0"/>
                </a:lnTo>
                <a:lnTo>
                  <a:pt x="3691391" y="2297892"/>
                </a:lnTo>
                <a:lnTo>
                  <a:pt x="0" y="22978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5" r="-67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66001" y="934354"/>
            <a:ext cx="6781199" cy="9277760"/>
          </a:xfrm>
          <a:custGeom>
            <a:avLst/>
            <a:gdLst/>
            <a:ahLst/>
            <a:cxnLst/>
            <a:rect l="l" t="t" r="r" b="b"/>
            <a:pathLst>
              <a:path w="6781199" h="9277760">
                <a:moveTo>
                  <a:pt x="0" y="0"/>
                </a:moveTo>
                <a:lnTo>
                  <a:pt x="6781199" y="0"/>
                </a:lnTo>
                <a:lnTo>
                  <a:pt x="6781199" y="9277760"/>
                </a:lnTo>
                <a:lnTo>
                  <a:pt x="0" y="92777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669301" y="2227711"/>
            <a:ext cx="4996700" cy="3685066"/>
          </a:xfrm>
          <a:custGeom>
            <a:avLst/>
            <a:gdLst/>
            <a:ahLst/>
            <a:cxnLst/>
            <a:rect l="l" t="t" r="r" b="b"/>
            <a:pathLst>
              <a:path w="4996700" h="3685066">
                <a:moveTo>
                  <a:pt x="0" y="0"/>
                </a:moveTo>
                <a:lnTo>
                  <a:pt x="4996700" y="0"/>
                </a:lnTo>
                <a:lnTo>
                  <a:pt x="4996700" y="3685066"/>
                </a:lnTo>
                <a:lnTo>
                  <a:pt x="0" y="36850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125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Paytone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 VAT SONG TRONG RUNG</dc:title>
  <cp:lastModifiedBy>minh nuoc hoa minh bep</cp:lastModifiedBy>
  <cp:revision>6</cp:revision>
  <dcterms:created xsi:type="dcterms:W3CDTF">2006-08-16T00:00:00Z</dcterms:created>
  <dcterms:modified xsi:type="dcterms:W3CDTF">2026-05-01T09:47:18Z</dcterms:modified>
  <dc:identifier>DAG6x8bQCz0</dc:identifier>
</cp:coreProperties>
</file>