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18288000" cy="10287000"/>
  <p:notesSz cx="6858000" cy="9144000"/>
  <p:embeddedFontLst>
    <p:embeddedFont>
      <p:font typeface="Lobster" charset="1" panose="00000500000000000000"/>
      <p:regular r:id="rId15"/>
    </p:embeddedFont>
    <p:embeddedFont>
      <p:font typeface="Paytone One" charset="1" panose="00000500000000000000"/>
      <p:regular r:id="rId16"/>
    </p:embeddedFont>
    <p:embeddedFont>
      <p:font typeface="Sigmar One" charset="1" panose="00000500000000000000"/>
      <p:regular r:id="rId17"/>
    </p:embeddedFont>
    <p:embeddedFont>
      <p:font typeface="Faustina" charset="1" panose="00000500000000000000"/>
      <p:regular r:id="rId18"/>
    </p:embeddedFont>
    <p:embeddedFont>
      <p:font typeface="Canva Sans Bold" charset="1" panose="020B0803030501040103"/>
      <p:regular r:id="rId19"/>
    </p:embeddedFont>
    <p:embeddedFont>
      <p:font typeface="Bernoru" charset="1" panose="00000A00000000000000"/>
      <p:regular r:id="rId20"/>
    </p:embeddedFont>
    <p:embeddedFont>
      <p:font typeface="Dancing Script 1" charset="1" panose="03080600040507000D00"/>
      <p:regular r:id="rId21"/>
    </p:embeddedFont>
    <p:embeddedFont>
      <p:font typeface="Dancing Script 2 Bold" charset="1" panose="03080800040507000D00"/>
      <p:regular r:id="rId22"/>
    </p:embeddedFont>
    <p:embeddedFont>
      <p:font typeface="KG Primary Penmanship" charset="1" panose="02000506000000020003"/>
      <p:regular r:id="rId23"/>
    </p:embeddedFont>
    <p:embeddedFont>
      <p:font typeface="Halimum" charset="1" panose="0000000000000000000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4.svg" Type="http://schemas.openxmlformats.org/officeDocument/2006/relationships/image"/><Relationship Id="rId11" Target="../media/image15.png" Type="http://schemas.openxmlformats.org/officeDocument/2006/relationships/image"/><Relationship Id="rId12" Target="../media/image16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10.png" Type="http://schemas.openxmlformats.org/officeDocument/2006/relationships/image"/><Relationship Id="rId7" Target="../media/image11.png" Type="http://schemas.openxmlformats.org/officeDocument/2006/relationships/image"/><Relationship Id="rId8" Target="../media/image12.svg" Type="http://schemas.openxmlformats.org/officeDocument/2006/relationships/image"/><Relationship Id="rId9" Target="../media/image13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png" Type="http://schemas.openxmlformats.org/officeDocument/2006/relationships/image"/><Relationship Id="rId3" Target="../media/image18.svg" Type="http://schemas.openxmlformats.org/officeDocument/2006/relationships/image"/><Relationship Id="rId4" Target="../media/image1.png" Type="http://schemas.openxmlformats.org/officeDocument/2006/relationships/image"/><Relationship Id="rId5" Target="../media/image2.svg" Type="http://schemas.openxmlformats.org/officeDocument/2006/relationships/image"/><Relationship Id="rId6" Target="../media/image19.png" Type="http://schemas.openxmlformats.org/officeDocument/2006/relationships/image"/><Relationship Id="rId7" Target="../media/image20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4.svg" Type="http://schemas.openxmlformats.org/officeDocument/2006/relationships/image"/><Relationship Id="rId11" Target="../media/image25.png" Type="http://schemas.openxmlformats.org/officeDocument/2006/relationships/image"/><Relationship Id="rId12" Target="../media/image26.svg" Type="http://schemas.openxmlformats.org/officeDocument/2006/relationships/image"/><Relationship Id="rId13" Target="../media/image27.png" Type="http://schemas.openxmlformats.org/officeDocument/2006/relationships/image"/><Relationship Id="rId2" Target="../media/image17.png" Type="http://schemas.openxmlformats.org/officeDocument/2006/relationships/image"/><Relationship Id="rId3" Target="../media/image18.svg" Type="http://schemas.openxmlformats.org/officeDocument/2006/relationships/image"/><Relationship Id="rId4" Target="../media/image10.png" Type="http://schemas.openxmlformats.org/officeDocument/2006/relationships/image"/><Relationship Id="rId5" Target="../media/image21.png" Type="http://schemas.openxmlformats.org/officeDocument/2006/relationships/image"/><Relationship Id="rId6" Target="../media/image22.svg" Type="http://schemas.openxmlformats.org/officeDocument/2006/relationships/image"/><Relationship Id="rId7" Target="../media/image1.png" Type="http://schemas.openxmlformats.org/officeDocument/2006/relationships/image"/><Relationship Id="rId8" Target="../media/image2.svg" Type="http://schemas.openxmlformats.org/officeDocument/2006/relationships/image"/><Relationship Id="rId9" Target="../media/image23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8.png" Type="http://schemas.openxmlformats.org/officeDocument/2006/relationships/image"/><Relationship Id="rId3" Target="../media/image29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1.png" Type="http://schemas.openxmlformats.org/officeDocument/2006/relationships/image"/><Relationship Id="rId7" Target="../media/image2.svg" Type="http://schemas.openxmlformats.org/officeDocument/2006/relationships/image"/><Relationship Id="rId8" Target="../media/image30.png" Type="http://schemas.openxmlformats.org/officeDocument/2006/relationships/image"/><Relationship Id="rId9" Target="../media/image31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2.png" Type="http://schemas.openxmlformats.org/officeDocument/2006/relationships/image"/><Relationship Id="rId3" Target="../media/image33.svg" Type="http://schemas.openxmlformats.org/officeDocument/2006/relationships/image"/><Relationship Id="rId4" Target="../media/image1.png" Type="http://schemas.openxmlformats.org/officeDocument/2006/relationships/image"/><Relationship Id="rId5" Target="../media/image2.svg" Type="http://schemas.openxmlformats.org/officeDocument/2006/relationships/image"/><Relationship Id="rId6" Target="../media/image3.png" Type="http://schemas.openxmlformats.org/officeDocument/2006/relationships/image"/><Relationship Id="rId7" Target="../media/image4.svg" Type="http://schemas.openxmlformats.org/officeDocument/2006/relationships/image"/><Relationship Id="rId8" Target="../media/image34.png" Type="http://schemas.openxmlformats.org/officeDocument/2006/relationships/image"/><Relationship Id="rId9" Target="../media/image35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0.png" Type="http://schemas.openxmlformats.org/officeDocument/2006/relationships/image"/><Relationship Id="rId11" Target="../media/image31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6.png" Type="http://schemas.openxmlformats.org/officeDocument/2006/relationships/image"/><Relationship Id="rId5" Target="../media/image37.svg" Type="http://schemas.openxmlformats.org/officeDocument/2006/relationships/image"/><Relationship Id="rId6" Target="../media/image38.png" Type="http://schemas.openxmlformats.org/officeDocument/2006/relationships/image"/><Relationship Id="rId7" Target="../media/image39.svg" Type="http://schemas.openxmlformats.org/officeDocument/2006/relationships/image"/><Relationship Id="rId8" Target="../media/image40.png" Type="http://schemas.openxmlformats.org/officeDocument/2006/relationships/image"/><Relationship Id="rId9" Target="../media/image41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2.png" Type="http://schemas.openxmlformats.org/officeDocument/2006/relationships/image"/><Relationship Id="rId3" Target="../media/image43.svg" Type="http://schemas.openxmlformats.org/officeDocument/2006/relationships/image"/><Relationship Id="rId4" Target="../media/image19.png" Type="http://schemas.openxmlformats.org/officeDocument/2006/relationships/image"/><Relationship Id="rId5" Target="../media/image44.png" Type="http://schemas.openxmlformats.org/officeDocument/2006/relationships/image"/><Relationship Id="rId6" Target="../media/image45.svg" Type="http://schemas.openxmlformats.org/officeDocument/2006/relationships/image"/><Relationship Id="rId7" Target="../media/image46.png" Type="http://schemas.openxmlformats.org/officeDocument/2006/relationships/image"/><Relationship Id="rId8" Target="../media/image47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2.png" Type="http://schemas.openxmlformats.org/officeDocument/2006/relationships/image"/><Relationship Id="rId3" Target="../media/image33.svg" Type="http://schemas.openxmlformats.org/officeDocument/2006/relationships/image"/><Relationship Id="rId4" Target="../media/image1.png" Type="http://schemas.openxmlformats.org/officeDocument/2006/relationships/image"/><Relationship Id="rId5" Target="../media/image2.svg" Type="http://schemas.openxmlformats.org/officeDocument/2006/relationships/image"/><Relationship Id="rId6" Target="../media/image3.png" Type="http://schemas.openxmlformats.org/officeDocument/2006/relationships/image"/><Relationship Id="rId7" Target="../media/image4.svg" Type="http://schemas.openxmlformats.org/officeDocument/2006/relationships/image"/><Relationship Id="rId8" Target="../media/image34.png" Type="http://schemas.openxmlformats.org/officeDocument/2006/relationships/image"/><Relationship Id="rId9" Target="../media/image35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71376" y="-132907"/>
            <a:ext cx="16698657" cy="10915626"/>
            <a:chOff x="0" y="0"/>
            <a:chExt cx="4398000" cy="287489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398000" cy="2874897"/>
            </a:xfrm>
            <a:custGeom>
              <a:avLst/>
              <a:gdLst/>
              <a:ahLst/>
              <a:cxnLst/>
              <a:rect r="r" b="b" t="t" l="l"/>
              <a:pathLst>
                <a:path h="2874897" w="4398000">
                  <a:moveTo>
                    <a:pt x="0" y="0"/>
                  </a:moveTo>
                  <a:lnTo>
                    <a:pt x="4398000" y="0"/>
                  </a:lnTo>
                  <a:lnTo>
                    <a:pt x="4398000" y="2874897"/>
                  </a:lnTo>
                  <a:lnTo>
                    <a:pt x="0" y="2874897"/>
                  </a:lnTo>
                  <a:close/>
                </a:path>
              </a:pathLst>
            </a:custGeom>
            <a:solidFill>
              <a:srgbClr val="68C1A8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398000" cy="291299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5400000">
            <a:off x="-9288687" y="1210861"/>
            <a:ext cx="19068964" cy="1048793"/>
          </a:xfrm>
          <a:custGeom>
            <a:avLst/>
            <a:gdLst/>
            <a:ahLst/>
            <a:cxnLst/>
            <a:rect r="r" b="b" t="t" l="l"/>
            <a:pathLst>
              <a:path h="1048793" w="19068964">
                <a:moveTo>
                  <a:pt x="0" y="0"/>
                </a:moveTo>
                <a:lnTo>
                  <a:pt x="19068964" y="0"/>
                </a:lnTo>
                <a:lnTo>
                  <a:pt x="19068964" y="1048793"/>
                </a:lnTo>
                <a:lnTo>
                  <a:pt x="0" y="104879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5400000">
            <a:off x="8458763" y="1748975"/>
            <a:ext cx="19068964" cy="1048793"/>
          </a:xfrm>
          <a:custGeom>
            <a:avLst/>
            <a:gdLst/>
            <a:ahLst/>
            <a:cxnLst/>
            <a:rect r="r" b="b" t="t" l="l"/>
            <a:pathLst>
              <a:path h="1048793" w="19068964">
                <a:moveTo>
                  <a:pt x="0" y="0"/>
                </a:moveTo>
                <a:lnTo>
                  <a:pt x="19068964" y="0"/>
                </a:lnTo>
                <a:lnTo>
                  <a:pt x="19068964" y="1048793"/>
                </a:lnTo>
                <a:lnTo>
                  <a:pt x="0" y="104879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3985944" y="100909"/>
            <a:ext cx="3482905" cy="2172462"/>
          </a:xfrm>
          <a:custGeom>
            <a:avLst/>
            <a:gdLst/>
            <a:ahLst/>
            <a:cxnLst/>
            <a:rect r="r" b="b" t="t" l="l"/>
            <a:pathLst>
              <a:path h="2172462" w="3482905">
                <a:moveTo>
                  <a:pt x="0" y="0"/>
                </a:moveTo>
                <a:lnTo>
                  <a:pt x="3482904" y="0"/>
                </a:lnTo>
                <a:lnTo>
                  <a:pt x="3482904" y="2172462"/>
                </a:lnTo>
                <a:lnTo>
                  <a:pt x="0" y="217246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912810" y="6905396"/>
            <a:ext cx="2635756" cy="3289556"/>
          </a:xfrm>
          <a:custGeom>
            <a:avLst/>
            <a:gdLst/>
            <a:ahLst/>
            <a:cxnLst/>
            <a:rect r="r" b="b" t="t" l="l"/>
            <a:pathLst>
              <a:path h="3289556" w="2635756">
                <a:moveTo>
                  <a:pt x="0" y="0"/>
                </a:moveTo>
                <a:lnTo>
                  <a:pt x="2635757" y="0"/>
                </a:lnTo>
                <a:lnTo>
                  <a:pt x="2635757" y="3289556"/>
                </a:lnTo>
                <a:lnTo>
                  <a:pt x="0" y="328955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4357801" y="9258300"/>
            <a:ext cx="9767946" cy="1001215"/>
          </a:xfrm>
          <a:custGeom>
            <a:avLst/>
            <a:gdLst/>
            <a:ahLst/>
            <a:cxnLst/>
            <a:rect r="r" b="b" t="t" l="l"/>
            <a:pathLst>
              <a:path h="1001215" w="9767946">
                <a:moveTo>
                  <a:pt x="0" y="0"/>
                </a:moveTo>
                <a:lnTo>
                  <a:pt x="9767946" y="0"/>
                </a:lnTo>
                <a:lnTo>
                  <a:pt x="9767946" y="1001215"/>
                </a:lnTo>
                <a:lnTo>
                  <a:pt x="0" y="100121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7257808" y="1471752"/>
            <a:ext cx="2093585" cy="2093585"/>
          </a:xfrm>
          <a:custGeom>
            <a:avLst/>
            <a:gdLst/>
            <a:ahLst/>
            <a:cxnLst/>
            <a:rect r="r" b="b" t="t" l="l"/>
            <a:pathLst>
              <a:path h="2093585" w="2093585">
                <a:moveTo>
                  <a:pt x="0" y="0"/>
                </a:moveTo>
                <a:lnTo>
                  <a:pt x="2093585" y="0"/>
                </a:lnTo>
                <a:lnTo>
                  <a:pt x="2093585" y="2093585"/>
                </a:lnTo>
                <a:lnTo>
                  <a:pt x="0" y="209358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4079373" y="7988199"/>
            <a:ext cx="10129255" cy="863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 spc="530">
                <a:solidFill>
                  <a:srgbClr val="FF6888"/>
                </a:solidFill>
                <a:latin typeface="Lobster"/>
                <a:ea typeface="Lobster"/>
                <a:cs typeface="Lobster"/>
                <a:sym typeface="Lobster"/>
              </a:rPr>
              <a:t>LỚP MẪU GIÁO  BÉ C2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4054893" y="3673356"/>
            <a:ext cx="10129255" cy="5969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99"/>
              </a:lnSpc>
              <a:spcBef>
                <a:spcPct val="0"/>
              </a:spcBef>
            </a:pPr>
            <a:r>
              <a:rPr lang="en-US" sz="3499" spc="370">
                <a:solidFill>
                  <a:srgbClr val="7BBF08"/>
                </a:solidFill>
                <a:latin typeface="Paytone One"/>
                <a:ea typeface="Paytone One"/>
                <a:cs typeface="Paytone One"/>
                <a:sym typeface="Paytone One"/>
              </a:rPr>
              <a:t>LĨNH VỰC PHÁT TRIỂN NHẬN THỨC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616253" y="4923482"/>
            <a:ext cx="14808902" cy="26162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4999">
                <a:solidFill>
                  <a:srgbClr val="F36E28"/>
                </a:solidFill>
                <a:latin typeface="Sigmar One"/>
                <a:ea typeface="Sigmar One"/>
                <a:cs typeface="Sigmar One"/>
                <a:sym typeface="Sigmar One"/>
              </a:rPr>
              <a:t>Dạy trẻ so sánh độ lớn của hai đối tượng bằng thị giác, sử dụng đúng từ “to hơn, nhỏ hơn”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5959384" y="9285095"/>
            <a:ext cx="6784017" cy="606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900"/>
              </a:lnSpc>
              <a:spcBef>
                <a:spcPct val="0"/>
              </a:spcBef>
            </a:pPr>
            <a:r>
              <a:rPr lang="en-US" sz="350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Năm học: 2025 - 2026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3239973" y="224924"/>
            <a:ext cx="10129255" cy="10721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8"/>
              </a:lnSpc>
            </a:pPr>
            <a:r>
              <a:rPr lang="en-US" sz="2400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ỦY BAN NHÂN DÂN PHƯỜNG VIỆT HƯNG</a:t>
            </a:r>
          </a:p>
          <a:p>
            <a:pPr algn="ctr">
              <a:lnSpc>
                <a:spcPts val="4488"/>
              </a:lnSpc>
            </a:pPr>
            <a:r>
              <a:rPr lang="en-US" sz="2400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TRƯỜNG MẦM NON HOA HƯỚNG DƯƠNG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415830" y="1126169"/>
            <a:ext cx="13426864" cy="13684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00"/>
              </a:lnSpc>
              <a:spcBef>
                <a:spcPct val="0"/>
              </a:spcBef>
            </a:pPr>
            <a:r>
              <a:rPr lang="en-US" sz="8000" spc="848">
                <a:solidFill>
                  <a:srgbClr val="A6CC3C"/>
                </a:solidFill>
                <a:latin typeface="Paytone One"/>
                <a:ea typeface="Paytone One"/>
                <a:cs typeface="Paytone One"/>
                <a:sym typeface="Paytone One"/>
              </a:rPr>
              <a:t>ỔN ĐỊNH TỔ CHỨC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-390482" y="9512889"/>
            <a:ext cx="19068964" cy="1048793"/>
          </a:xfrm>
          <a:custGeom>
            <a:avLst/>
            <a:gdLst/>
            <a:ahLst/>
            <a:cxnLst/>
            <a:rect r="r" b="b" t="t" l="l"/>
            <a:pathLst>
              <a:path h="1048793" w="19068964">
                <a:moveTo>
                  <a:pt x="0" y="0"/>
                </a:moveTo>
                <a:lnTo>
                  <a:pt x="19068964" y="0"/>
                </a:lnTo>
                <a:lnTo>
                  <a:pt x="19068964" y="1048793"/>
                </a:lnTo>
                <a:lnTo>
                  <a:pt x="0" y="104879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3668063" y="6756424"/>
            <a:ext cx="10922399" cy="8401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19"/>
              </a:lnSpc>
            </a:pPr>
            <a:r>
              <a:rPr lang="en-US" sz="6799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Trò chơi: Bóng tròn to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-942385">
            <a:off x="-712752" y="800351"/>
            <a:ext cx="3482905" cy="2172462"/>
          </a:xfrm>
          <a:custGeom>
            <a:avLst/>
            <a:gdLst/>
            <a:ahLst/>
            <a:cxnLst/>
            <a:rect r="r" b="b" t="t" l="l"/>
            <a:pathLst>
              <a:path h="2172462" w="3482905">
                <a:moveTo>
                  <a:pt x="0" y="0"/>
                </a:moveTo>
                <a:lnTo>
                  <a:pt x="3482904" y="0"/>
                </a:lnTo>
                <a:lnTo>
                  <a:pt x="3482904" y="2172461"/>
                </a:lnTo>
                <a:lnTo>
                  <a:pt x="0" y="217246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true" flipV="false" rot="0">
            <a:off x="16105361" y="189685"/>
            <a:ext cx="2746656" cy="2876080"/>
          </a:xfrm>
          <a:custGeom>
            <a:avLst/>
            <a:gdLst/>
            <a:ahLst/>
            <a:cxnLst/>
            <a:rect r="r" b="b" t="t" l="l"/>
            <a:pathLst>
              <a:path h="2876080" w="2746656">
                <a:moveTo>
                  <a:pt x="2746656" y="0"/>
                </a:moveTo>
                <a:lnTo>
                  <a:pt x="0" y="0"/>
                </a:lnTo>
                <a:lnTo>
                  <a:pt x="0" y="2876080"/>
                </a:lnTo>
                <a:lnTo>
                  <a:pt x="2746656" y="2876080"/>
                </a:lnTo>
                <a:lnTo>
                  <a:pt x="2746656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2566272" y="3842100"/>
            <a:ext cx="1360663" cy="1380799"/>
          </a:xfrm>
          <a:custGeom>
            <a:avLst/>
            <a:gdLst/>
            <a:ahLst/>
            <a:cxnLst/>
            <a:rect r="r" b="b" t="t" l="l"/>
            <a:pathLst>
              <a:path h="1380799" w="1360663">
                <a:moveTo>
                  <a:pt x="0" y="0"/>
                </a:moveTo>
                <a:lnTo>
                  <a:pt x="1360663" y="0"/>
                </a:lnTo>
                <a:lnTo>
                  <a:pt x="1360663" y="1380799"/>
                </a:lnTo>
                <a:lnTo>
                  <a:pt x="0" y="138079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8463669" y="3842100"/>
            <a:ext cx="1360663" cy="1380799"/>
          </a:xfrm>
          <a:custGeom>
            <a:avLst/>
            <a:gdLst/>
            <a:ahLst/>
            <a:cxnLst/>
            <a:rect r="r" b="b" t="t" l="l"/>
            <a:pathLst>
              <a:path h="1380799" w="1360663">
                <a:moveTo>
                  <a:pt x="0" y="0"/>
                </a:moveTo>
                <a:lnTo>
                  <a:pt x="1360662" y="0"/>
                </a:lnTo>
                <a:lnTo>
                  <a:pt x="1360662" y="1380799"/>
                </a:lnTo>
                <a:lnTo>
                  <a:pt x="0" y="138079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4234276" y="3842100"/>
            <a:ext cx="1360663" cy="1380799"/>
          </a:xfrm>
          <a:custGeom>
            <a:avLst/>
            <a:gdLst/>
            <a:ahLst/>
            <a:cxnLst/>
            <a:rect r="r" b="b" t="t" l="l"/>
            <a:pathLst>
              <a:path h="1380799" w="1360663">
                <a:moveTo>
                  <a:pt x="0" y="0"/>
                </a:moveTo>
                <a:lnTo>
                  <a:pt x="1360663" y="0"/>
                </a:lnTo>
                <a:lnTo>
                  <a:pt x="1360663" y="1380799"/>
                </a:lnTo>
                <a:lnTo>
                  <a:pt x="0" y="138079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584502" y="5143500"/>
            <a:ext cx="4404221" cy="5282424"/>
          </a:xfrm>
          <a:custGeom>
            <a:avLst/>
            <a:gdLst/>
            <a:ahLst/>
            <a:cxnLst/>
            <a:rect r="r" b="b" t="t" l="l"/>
            <a:pathLst>
              <a:path h="5282424" w="4404221">
                <a:moveTo>
                  <a:pt x="0" y="0"/>
                </a:moveTo>
                <a:lnTo>
                  <a:pt x="4404221" y="0"/>
                </a:lnTo>
                <a:lnTo>
                  <a:pt x="4404221" y="5282424"/>
                </a:lnTo>
                <a:lnTo>
                  <a:pt x="0" y="52824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5400000">
            <a:off x="-9330195" y="780419"/>
            <a:ext cx="19068964" cy="1048793"/>
          </a:xfrm>
          <a:custGeom>
            <a:avLst/>
            <a:gdLst/>
            <a:ahLst/>
            <a:cxnLst/>
            <a:rect r="r" b="b" t="t" l="l"/>
            <a:pathLst>
              <a:path h="1048793" w="19068964">
                <a:moveTo>
                  <a:pt x="0" y="0"/>
                </a:moveTo>
                <a:lnTo>
                  <a:pt x="19068963" y="0"/>
                </a:lnTo>
                <a:lnTo>
                  <a:pt x="19068963" y="1048793"/>
                </a:lnTo>
                <a:lnTo>
                  <a:pt x="0" y="104879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863103" y="6896348"/>
            <a:ext cx="9924875" cy="8883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819"/>
              </a:lnSpc>
            </a:pPr>
            <a:r>
              <a:rPr lang="en-US" sz="6199">
                <a:solidFill>
                  <a:srgbClr val="7BBF08"/>
                </a:solidFill>
                <a:latin typeface="Paytone One"/>
                <a:ea typeface="Paytone One"/>
                <a:cs typeface="Paytone One"/>
                <a:sym typeface="Paytone One"/>
              </a:rPr>
              <a:t>Trò chơi: Bắt bóng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15077827" y="-1056621"/>
            <a:ext cx="4910896" cy="4657166"/>
          </a:xfrm>
          <a:custGeom>
            <a:avLst/>
            <a:gdLst/>
            <a:ahLst/>
            <a:cxnLst/>
            <a:rect r="r" b="b" t="t" l="l"/>
            <a:pathLst>
              <a:path h="4657166" w="4910896">
                <a:moveTo>
                  <a:pt x="0" y="0"/>
                </a:moveTo>
                <a:lnTo>
                  <a:pt x="4910896" y="0"/>
                </a:lnTo>
                <a:lnTo>
                  <a:pt x="4910896" y="4657166"/>
                </a:lnTo>
                <a:lnTo>
                  <a:pt x="0" y="465716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0677817" y="1783661"/>
            <a:ext cx="3569589" cy="8229600"/>
          </a:xfrm>
          <a:custGeom>
            <a:avLst/>
            <a:gdLst/>
            <a:ahLst/>
            <a:cxnLst/>
            <a:rect r="r" b="b" t="t" l="l"/>
            <a:pathLst>
              <a:path h="8229600" w="3569589">
                <a:moveTo>
                  <a:pt x="0" y="0"/>
                </a:moveTo>
                <a:lnTo>
                  <a:pt x="3569589" y="0"/>
                </a:lnTo>
                <a:lnTo>
                  <a:pt x="3569589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293984" y="3438620"/>
            <a:ext cx="9924875" cy="13779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200"/>
              </a:lnSpc>
              <a:spcBef>
                <a:spcPct val="0"/>
              </a:spcBef>
            </a:pPr>
            <a:r>
              <a:rPr lang="en-US" sz="8000" spc="848">
                <a:solidFill>
                  <a:srgbClr val="FF6888"/>
                </a:solidFill>
                <a:latin typeface="Bernoru"/>
                <a:ea typeface="Bernoru"/>
                <a:cs typeface="Bernoru"/>
                <a:sym typeface="Bernoru"/>
              </a:rPr>
              <a:t>ÔN: CAO THẤP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232636" y="8286021"/>
            <a:ext cx="1621275" cy="1944558"/>
          </a:xfrm>
          <a:custGeom>
            <a:avLst/>
            <a:gdLst/>
            <a:ahLst/>
            <a:cxnLst/>
            <a:rect r="r" b="b" t="t" l="l"/>
            <a:pathLst>
              <a:path h="1944558" w="1621275">
                <a:moveTo>
                  <a:pt x="0" y="0"/>
                </a:moveTo>
                <a:lnTo>
                  <a:pt x="1621275" y="0"/>
                </a:lnTo>
                <a:lnTo>
                  <a:pt x="1621275" y="1944558"/>
                </a:lnTo>
                <a:lnTo>
                  <a:pt x="0" y="19445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17023490" y="89579"/>
            <a:ext cx="1118498" cy="1171202"/>
          </a:xfrm>
          <a:custGeom>
            <a:avLst/>
            <a:gdLst/>
            <a:ahLst/>
            <a:cxnLst/>
            <a:rect r="r" b="b" t="t" l="l"/>
            <a:pathLst>
              <a:path h="1171202" w="1118498">
                <a:moveTo>
                  <a:pt x="1118497" y="0"/>
                </a:moveTo>
                <a:lnTo>
                  <a:pt x="0" y="0"/>
                </a:lnTo>
                <a:lnTo>
                  <a:pt x="0" y="1171202"/>
                </a:lnTo>
                <a:lnTo>
                  <a:pt x="1118497" y="1171202"/>
                </a:lnTo>
                <a:lnTo>
                  <a:pt x="1118497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5992122" y="1497739"/>
            <a:ext cx="4159896" cy="452389"/>
          </a:xfrm>
          <a:custGeom>
            <a:avLst/>
            <a:gdLst/>
            <a:ahLst/>
            <a:cxnLst/>
            <a:rect r="r" b="b" t="t" l="l"/>
            <a:pathLst>
              <a:path h="452389" w="4159896">
                <a:moveTo>
                  <a:pt x="0" y="0"/>
                </a:moveTo>
                <a:lnTo>
                  <a:pt x="4159896" y="0"/>
                </a:lnTo>
                <a:lnTo>
                  <a:pt x="4159896" y="452389"/>
                </a:lnTo>
                <a:lnTo>
                  <a:pt x="0" y="45238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5400000">
            <a:off x="-9030178" y="3258155"/>
            <a:ext cx="19068964" cy="1048793"/>
          </a:xfrm>
          <a:custGeom>
            <a:avLst/>
            <a:gdLst/>
            <a:ahLst/>
            <a:cxnLst/>
            <a:rect r="r" b="b" t="t" l="l"/>
            <a:pathLst>
              <a:path h="1048793" w="19068964">
                <a:moveTo>
                  <a:pt x="0" y="0"/>
                </a:moveTo>
                <a:lnTo>
                  <a:pt x="19068963" y="0"/>
                </a:lnTo>
                <a:lnTo>
                  <a:pt x="19068963" y="1048793"/>
                </a:lnTo>
                <a:lnTo>
                  <a:pt x="0" y="104879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907707" y="2481789"/>
            <a:ext cx="9786181" cy="5149978"/>
          </a:xfrm>
          <a:custGeom>
            <a:avLst/>
            <a:gdLst/>
            <a:ahLst/>
            <a:cxnLst/>
            <a:rect r="r" b="b" t="t" l="l"/>
            <a:pathLst>
              <a:path h="5149978" w="9786181">
                <a:moveTo>
                  <a:pt x="0" y="0"/>
                </a:moveTo>
                <a:lnTo>
                  <a:pt x="9786181" y="0"/>
                </a:lnTo>
                <a:lnTo>
                  <a:pt x="9786181" y="5149978"/>
                </a:lnTo>
                <a:lnTo>
                  <a:pt x="0" y="514997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4876731" y="1950128"/>
            <a:ext cx="4024989" cy="5185171"/>
          </a:xfrm>
          <a:custGeom>
            <a:avLst/>
            <a:gdLst/>
            <a:ahLst/>
            <a:cxnLst/>
            <a:rect r="r" b="b" t="t" l="l"/>
            <a:pathLst>
              <a:path h="5185171" w="4024989">
                <a:moveTo>
                  <a:pt x="0" y="0"/>
                </a:moveTo>
                <a:lnTo>
                  <a:pt x="4024989" y="0"/>
                </a:lnTo>
                <a:lnTo>
                  <a:pt x="4024989" y="5185171"/>
                </a:lnTo>
                <a:lnTo>
                  <a:pt x="0" y="518517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1963703" y="7772045"/>
            <a:ext cx="2763121" cy="2296844"/>
          </a:xfrm>
          <a:custGeom>
            <a:avLst/>
            <a:gdLst/>
            <a:ahLst/>
            <a:cxnLst/>
            <a:rect r="r" b="b" t="t" l="l"/>
            <a:pathLst>
              <a:path h="2296844" w="2763121">
                <a:moveTo>
                  <a:pt x="0" y="0"/>
                </a:moveTo>
                <a:lnTo>
                  <a:pt x="2763121" y="0"/>
                </a:lnTo>
                <a:lnTo>
                  <a:pt x="2763121" y="2296844"/>
                </a:lnTo>
                <a:lnTo>
                  <a:pt x="0" y="2296844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907707" y="160961"/>
            <a:ext cx="12328725" cy="1099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spc="339">
                <a:solidFill>
                  <a:srgbClr val="F2A216"/>
                </a:solidFill>
                <a:latin typeface="Faustina"/>
                <a:ea typeface="Faustina"/>
                <a:cs typeface="Faustina"/>
                <a:sym typeface="Faustina"/>
              </a:rPr>
              <a:t>DẠY TRẺ NHẬN BIẾT SỰ KHÁC NHAU VỀ</a:t>
            </a:r>
          </a:p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 spc="339">
                <a:solidFill>
                  <a:srgbClr val="F2A216"/>
                </a:solidFill>
                <a:latin typeface="Faustina"/>
                <a:ea typeface="Faustina"/>
                <a:cs typeface="Faustina"/>
                <a:sym typeface="Faustina"/>
              </a:rPr>
              <a:t> ĐỘ LỚN HAI ĐỐI TƯỢNG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11693888" y="4711152"/>
            <a:ext cx="4024989" cy="5185171"/>
          </a:xfrm>
          <a:custGeom>
            <a:avLst/>
            <a:gdLst/>
            <a:ahLst/>
            <a:cxnLst/>
            <a:rect r="r" b="b" t="t" l="l"/>
            <a:pathLst>
              <a:path h="5185171" w="4024989">
                <a:moveTo>
                  <a:pt x="0" y="0"/>
                </a:moveTo>
                <a:lnTo>
                  <a:pt x="4024990" y="0"/>
                </a:lnTo>
                <a:lnTo>
                  <a:pt x="4024990" y="5185171"/>
                </a:lnTo>
                <a:lnTo>
                  <a:pt x="0" y="518517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4408635" y="-526876"/>
            <a:ext cx="3147317" cy="10915626"/>
            <a:chOff x="0" y="0"/>
            <a:chExt cx="828923" cy="287489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28923" cy="2874897"/>
            </a:xfrm>
            <a:custGeom>
              <a:avLst/>
              <a:gdLst/>
              <a:ahLst/>
              <a:cxnLst/>
              <a:rect r="r" b="b" t="t" l="l"/>
              <a:pathLst>
                <a:path h="2874897" w="828923">
                  <a:moveTo>
                    <a:pt x="0" y="0"/>
                  </a:moveTo>
                  <a:lnTo>
                    <a:pt x="828923" y="0"/>
                  </a:lnTo>
                  <a:lnTo>
                    <a:pt x="828923" y="2874897"/>
                  </a:lnTo>
                  <a:lnTo>
                    <a:pt x="0" y="2874897"/>
                  </a:lnTo>
                  <a:close/>
                </a:path>
              </a:pathLst>
            </a:custGeom>
            <a:solidFill>
              <a:srgbClr val="F6941E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828923" cy="291299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0836163" y="8118665"/>
            <a:ext cx="4227613" cy="2603505"/>
          </a:xfrm>
          <a:custGeom>
            <a:avLst/>
            <a:gdLst/>
            <a:ahLst/>
            <a:cxnLst/>
            <a:rect r="r" b="b" t="t" l="l"/>
            <a:pathLst>
              <a:path h="2603505" w="4227613">
                <a:moveTo>
                  <a:pt x="0" y="0"/>
                </a:moveTo>
                <a:lnTo>
                  <a:pt x="4227613" y="0"/>
                </a:lnTo>
                <a:lnTo>
                  <a:pt x="4227613" y="2603505"/>
                </a:lnTo>
                <a:lnTo>
                  <a:pt x="0" y="26035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676693">
            <a:off x="13378339" y="394656"/>
            <a:ext cx="4300766" cy="2682603"/>
          </a:xfrm>
          <a:custGeom>
            <a:avLst/>
            <a:gdLst/>
            <a:ahLst/>
            <a:cxnLst/>
            <a:rect r="r" b="b" t="t" l="l"/>
            <a:pathLst>
              <a:path h="2682603" w="4300766">
                <a:moveTo>
                  <a:pt x="0" y="0"/>
                </a:moveTo>
                <a:lnTo>
                  <a:pt x="4300766" y="0"/>
                </a:lnTo>
                <a:lnTo>
                  <a:pt x="4300766" y="2682603"/>
                </a:lnTo>
                <a:lnTo>
                  <a:pt x="0" y="26826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5400000">
            <a:off x="8545867" y="1105692"/>
            <a:ext cx="19068964" cy="1048793"/>
          </a:xfrm>
          <a:custGeom>
            <a:avLst/>
            <a:gdLst/>
            <a:ahLst/>
            <a:cxnLst/>
            <a:rect r="r" b="b" t="t" l="l"/>
            <a:pathLst>
              <a:path h="1048793" w="19068964">
                <a:moveTo>
                  <a:pt x="0" y="0"/>
                </a:moveTo>
                <a:lnTo>
                  <a:pt x="19068964" y="0"/>
                </a:lnTo>
                <a:lnTo>
                  <a:pt x="19068964" y="1048793"/>
                </a:lnTo>
                <a:lnTo>
                  <a:pt x="0" y="104879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527608" y="4580389"/>
            <a:ext cx="5252527" cy="5252527"/>
          </a:xfrm>
          <a:custGeom>
            <a:avLst/>
            <a:gdLst/>
            <a:ahLst/>
            <a:cxnLst/>
            <a:rect r="r" b="b" t="t" l="l"/>
            <a:pathLst>
              <a:path h="5252527" w="5252527">
                <a:moveTo>
                  <a:pt x="0" y="0"/>
                </a:moveTo>
                <a:lnTo>
                  <a:pt x="5252527" y="0"/>
                </a:lnTo>
                <a:lnTo>
                  <a:pt x="5252527" y="5252527"/>
                </a:lnTo>
                <a:lnTo>
                  <a:pt x="0" y="525252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325446" y="-408779"/>
            <a:ext cx="14395849" cy="53397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139"/>
              </a:lnSpc>
            </a:pPr>
            <a:r>
              <a:rPr lang="en-US" sz="2999">
                <a:solidFill>
                  <a:srgbClr val="000000"/>
                </a:solidFill>
                <a:latin typeface="Dancing Script 1"/>
                <a:ea typeface="Dancing Script 1"/>
                <a:cs typeface="Dancing Script 1"/>
                <a:sym typeface="Dancing Script 1"/>
              </a:rPr>
              <a:t>- Cho </a:t>
            </a:r>
            <a:r>
              <a:rPr lang="en-US" sz="2999">
                <a:solidFill>
                  <a:srgbClr val="000000"/>
                </a:solidFill>
                <a:latin typeface="Dancing Script 1"/>
                <a:ea typeface="Dancing Script 1"/>
                <a:cs typeface="Dancing Script 1"/>
                <a:sym typeface="Dancing Script 1"/>
              </a:rPr>
              <a:t>trẻ lấy rổ đồ dùng. Trong mỗi rổ có 1 hình vuông mầu xanh và 1 hình vuông màu vàng. </a:t>
            </a:r>
          </a:p>
          <a:p>
            <a:pPr algn="l">
              <a:lnSpc>
                <a:spcPts val="7139"/>
              </a:lnSpc>
            </a:pPr>
            <a:r>
              <a:rPr lang="en-US" sz="2999">
                <a:solidFill>
                  <a:srgbClr val="000000"/>
                </a:solidFill>
                <a:latin typeface="Dancing Script 1"/>
                <a:ea typeface="Dancing Script 1"/>
                <a:cs typeface="Dancing Script 1"/>
                <a:sym typeface="Dancing Script 1"/>
              </a:rPr>
              <a:t>Các con hãy lấy cho cô hình vuông mầu xanh sau đó lấy hình vuông màu vàng xếp cạnh hộp mầu xanh ( cho trẻ nhận xét )</a:t>
            </a:r>
          </a:p>
          <a:p>
            <a:pPr algn="l">
              <a:lnSpc>
                <a:spcPts val="7139"/>
              </a:lnSpc>
            </a:pPr>
            <a:r>
              <a:rPr lang="en-US" sz="2999">
                <a:solidFill>
                  <a:srgbClr val="000000"/>
                </a:solidFill>
                <a:latin typeface="Dancing Script 1"/>
                <a:ea typeface="Dancing Script 1"/>
                <a:cs typeface="Dancing Script 1"/>
                <a:sym typeface="Dancing Script 1"/>
              </a:rPr>
              <a:t>- Xếp hình vuông màu xanh lên trên/ phía dưới hình vuông màu vàng và nêu kết quả, nhận xét.</a:t>
            </a:r>
          </a:p>
          <a:p>
            <a:pPr algn="l">
              <a:lnSpc>
                <a:spcPts val="7139"/>
              </a:lnSpc>
            </a:pPr>
            <a:r>
              <a:rPr lang="en-US" sz="2999">
                <a:solidFill>
                  <a:srgbClr val="000000"/>
                </a:solidFill>
                <a:latin typeface="Dancing Script 1"/>
                <a:ea typeface="Dancing Script 1"/>
                <a:cs typeface="Dancing Script 1"/>
                <a:sym typeface="Dancing Script 1"/>
              </a:rPr>
              <a:t> - Như vậy hình vuông mầu xanh to hơn và hình vuông mầu vàng nhỏ hơn.</a:t>
            </a:r>
          </a:p>
          <a:p>
            <a:pPr algn="l">
              <a:lnSpc>
                <a:spcPts val="5280"/>
              </a:lnSpc>
            </a:pP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6517737" y="7206652"/>
            <a:ext cx="2626263" cy="2626263"/>
          </a:xfrm>
          <a:custGeom>
            <a:avLst/>
            <a:gdLst/>
            <a:ahLst/>
            <a:cxnLst/>
            <a:rect r="r" b="b" t="t" l="l"/>
            <a:pathLst>
              <a:path h="2626263" w="2626263">
                <a:moveTo>
                  <a:pt x="0" y="0"/>
                </a:moveTo>
                <a:lnTo>
                  <a:pt x="2626263" y="0"/>
                </a:lnTo>
                <a:lnTo>
                  <a:pt x="2626263" y="2626264"/>
                </a:lnTo>
                <a:lnTo>
                  <a:pt x="0" y="262626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728029" y="-314313"/>
            <a:ext cx="16817954" cy="10915626"/>
            <a:chOff x="0" y="0"/>
            <a:chExt cx="4429420" cy="287489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429420" cy="2874897"/>
            </a:xfrm>
            <a:custGeom>
              <a:avLst/>
              <a:gdLst/>
              <a:ahLst/>
              <a:cxnLst/>
              <a:rect r="r" b="b" t="t" l="l"/>
              <a:pathLst>
                <a:path h="2874897" w="4429420">
                  <a:moveTo>
                    <a:pt x="0" y="0"/>
                  </a:moveTo>
                  <a:lnTo>
                    <a:pt x="4429420" y="0"/>
                  </a:lnTo>
                  <a:lnTo>
                    <a:pt x="4429420" y="2874897"/>
                  </a:lnTo>
                  <a:lnTo>
                    <a:pt x="0" y="2874897"/>
                  </a:lnTo>
                  <a:close/>
                </a:path>
              </a:pathLst>
            </a:custGeom>
            <a:solidFill>
              <a:srgbClr val="F2A216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429420" cy="291299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3408573" y="774147"/>
            <a:ext cx="11470855" cy="8738706"/>
          </a:xfrm>
          <a:custGeom>
            <a:avLst/>
            <a:gdLst/>
            <a:ahLst/>
            <a:cxnLst/>
            <a:rect r="r" b="b" t="t" l="l"/>
            <a:pathLst>
              <a:path h="8738706" w="11470855">
                <a:moveTo>
                  <a:pt x="0" y="0"/>
                </a:moveTo>
                <a:lnTo>
                  <a:pt x="11470854" y="0"/>
                </a:lnTo>
                <a:lnTo>
                  <a:pt x="11470854" y="8738706"/>
                </a:lnTo>
                <a:lnTo>
                  <a:pt x="0" y="87387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5400000">
            <a:off x="-9330849" y="1335982"/>
            <a:ext cx="19068964" cy="1048793"/>
          </a:xfrm>
          <a:custGeom>
            <a:avLst/>
            <a:gdLst/>
            <a:ahLst/>
            <a:cxnLst/>
            <a:rect r="r" b="b" t="t" l="l"/>
            <a:pathLst>
              <a:path h="1048793" w="19068964">
                <a:moveTo>
                  <a:pt x="0" y="0"/>
                </a:moveTo>
                <a:lnTo>
                  <a:pt x="19068963" y="0"/>
                </a:lnTo>
                <a:lnTo>
                  <a:pt x="19068963" y="1048793"/>
                </a:lnTo>
                <a:lnTo>
                  <a:pt x="0" y="104879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5400000">
            <a:off x="8535897" y="1658197"/>
            <a:ext cx="19068964" cy="1048793"/>
          </a:xfrm>
          <a:custGeom>
            <a:avLst/>
            <a:gdLst/>
            <a:ahLst/>
            <a:cxnLst/>
            <a:rect r="r" b="b" t="t" l="l"/>
            <a:pathLst>
              <a:path h="1048793" w="19068964">
                <a:moveTo>
                  <a:pt x="0" y="0"/>
                </a:moveTo>
                <a:lnTo>
                  <a:pt x="19068964" y="0"/>
                </a:lnTo>
                <a:lnTo>
                  <a:pt x="19068964" y="1048793"/>
                </a:lnTo>
                <a:lnTo>
                  <a:pt x="0" y="104879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1779698" y="774147"/>
            <a:ext cx="3482905" cy="2172462"/>
          </a:xfrm>
          <a:custGeom>
            <a:avLst/>
            <a:gdLst/>
            <a:ahLst/>
            <a:cxnLst/>
            <a:rect r="r" b="b" t="t" l="l"/>
            <a:pathLst>
              <a:path h="2172462" w="3482905">
                <a:moveTo>
                  <a:pt x="0" y="0"/>
                </a:moveTo>
                <a:lnTo>
                  <a:pt x="3482904" y="0"/>
                </a:lnTo>
                <a:lnTo>
                  <a:pt x="3482904" y="2172462"/>
                </a:lnTo>
                <a:lnTo>
                  <a:pt x="0" y="21724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3084900" y="5143500"/>
            <a:ext cx="2676543" cy="3696032"/>
          </a:xfrm>
          <a:custGeom>
            <a:avLst/>
            <a:gdLst/>
            <a:ahLst/>
            <a:cxnLst/>
            <a:rect r="r" b="b" t="t" l="l"/>
            <a:pathLst>
              <a:path h="3696032" w="2676543">
                <a:moveTo>
                  <a:pt x="0" y="0"/>
                </a:moveTo>
                <a:lnTo>
                  <a:pt x="2676543" y="0"/>
                </a:lnTo>
                <a:lnTo>
                  <a:pt x="2676543" y="3696032"/>
                </a:lnTo>
                <a:lnTo>
                  <a:pt x="0" y="369603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5880817" y="4287356"/>
            <a:ext cx="7244653" cy="5924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4800" b="true">
                <a:solidFill>
                  <a:srgbClr val="000000"/>
                </a:solidFill>
                <a:latin typeface="Dancing Script 2 Bold"/>
                <a:ea typeface="Dancing Script 2 Bold"/>
                <a:cs typeface="Dancing Script 2 Bold"/>
                <a:sym typeface="Dancing Script 2 Bold"/>
              </a:rPr>
              <a:t>Trò chơi 1: Thi xem ai nhanh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390482" y="-225299"/>
            <a:ext cx="19068964" cy="1048793"/>
          </a:xfrm>
          <a:custGeom>
            <a:avLst/>
            <a:gdLst/>
            <a:ahLst/>
            <a:cxnLst/>
            <a:rect r="r" b="b" t="t" l="l"/>
            <a:pathLst>
              <a:path h="1048793" w="19068964">
                <a:moveTo>
                  <a:pt x="0" y="0"/>
                </a:moveTo>
                <a:lnTo>
                  <a:pt x="19068964" y="0"/>
                </a:lnTo>
                <a:lnTo>
                  <a:pt x="19068964" y="1048793"/>
                </a:lnTo>
                <a:lnTo>
                  <a:pt x="0" y="104879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1974920" y="9258300"/>
            <a:ext cx="21531954" cy="2015442"/>
            <a:chOff x="0" y="0"/>
            <a:chExt cx="5670967" cy="530816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5670967" cy="530816"/>
            </a:xfrm>
            <a:custGeom>
              <a:avLst/>
              <a:gdLst/>
              <a:ahLst/>
              <a:cxnLst/>
              <a:rect r="r" b="b" t="t" l="l"/>
              <a:pathLst>
                <a:path h="530816" w="5670967">
                  <a:moveTo>
                    <a:pt x="0" y="0"/>
                  </a:moveTo>
                  <a:lnTo>
                    <a:pt x="5670967" y="0"/>
                  </a:lnTo>
                  <a:lnTo>
                    <a:pt x="5670967" y="530816"/>
                  </a:lnTo>
                  <a:lnTo>
                    <a:pt x="0" y="530816"/>
                  </a:lnTo>
                  <a:close/>
                </a:path>
              </a:pathLst>
            </a:custGeom>
            <a:solidFill>
              <a:srgbClr val="A6CC3C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5670967" cy="56891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106594" y="7405408"/>
            <a:ext cx="2046719" cy="2554407"/>
          </a:xfrm>
          <a:custGeom>
            <a:avLst/>
            <a:gdLst/>
            <a:ahLst/>
            <a:cxnLst/>
            <a:rect r="r" b="b" t="t" l="l"/>
            <a:pathLst>
              <a:path h="2554407" w="2046719">
                <a:moveTo>
                  <a:pt x="0" y="0"/>
                </a:moveTo>
                <a:lnTo>
                  <a:pt x="2046719" y="0"/>
                </a:lnTo>
                <a:lnTo>
                  <a:pt x="2046719" y="2554407"/>
                </a:lnTo>
                <a:lnTo>
                  <a:pt x="0" y="255440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5957831" y="7501340"/>
            <a:ext cx="2062278" cy="2573826"/>
          </a:xfrm>
          <a:custGeom>
            <a:avLst/>
            <a:gdLst/>
            <a:ahLst/>
            <a:cxnLst/>
            <a:rect r="r" b="b" t="t" l="l"/>
            <a:pathLst>
              <a:path h="2573826" w="2062278">
                <a:moveTo>
                  <a:pt x="0" y="0"/>
                </a:moveTo>
                <a:lnTo>
                  <a:pt x="2062278" y="0"/>
                </a:lnTo>
                <a:lnTo>
                  <a:pt x="2062278" y="2573826"/>
                </a:lnTo>
                <a:lnTo>
                  <a:pt x="0" y="257382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2633986" y="3789552"/>
            <a:ext cx="5912160" cy="5468748"/>
          </a:xfrm>
          <a:custGeom>
            <a:avLst/>
            <a:gdLst/>
            <a:ahLst/>
            <a:cxnLst/>
            <a:rect r="r" b="b" t="t" l="l"/>
            <a:pathLst>
              <a:path h="5468748" w="5912160">
                <a:moveTo>
                  <a:pt x="0" y="0"/>
                </a:moveTo>
                <a:lnTo>
                  <a:pt x="5912160" y="0"/>
                </a:lnTo>
                <a:lnTo>
                  <a:pt x="5912160" y="5468748"/>
                </a:lnTo>
                <a:lnTo>
                  <a:pt x="0" y="546874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0045671" y="3789552"/>
            <a:ext cx="5912160" cy="5468748"/>
          </a:xfrm>
          <a:custGeom>
            <a:avLst/>
            <a:gdLst/>
            <a:ahLst/>
            <a:cxnLst/>
            <a:rect r="r" b="b" t="t" l="l"/>
            <a:pathLst>
              <a:path h="5468748" w="5912160">
                <a:moveTo>
                  <a:pt x="0" y="0"/>
                </a:moveTo>
                <a:lnTo>
                  <a:pt x="5912160" y="0"/>
                </a:lnTo>
                <a:lnTo>
                  <a:pt x="5912160" y="5468748"/>
                </a:lnTo>
                <a:lnTo>
                  <a:pt x="0" y="546874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4276934" y="6188209"/>
            <a:ext cx="2626263" cy="2626263"/>
          </a:xfrm>
          <a:custGeom>
            <a:avLst/>
            <a:gdLst/>
            <a:ahLst/>
            <a:cxnLst/>
            <a:rect r="r" b="b" t="t" l="l"/>
            <a:pathLst>
              <a:path h="2626263" w="2626263">
                <a:moveTo>
                  <a:pt x="0" y="0"/>
                </a:moveTo>
                <a:lnTo>
                  <a:pt x="2626264" y="0"/>
                </a:lnTo>
                <a:lnTo>
                  <a:pt x="2626264" y="2626263"/>
                </a:lnTo>
                <a:lnTo>
                  <a:pt x="0" y="2626263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3919410" y="885825"/>
            <a:ext cx="10449180" cy="12363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080"/>
              </a:lnSpc>
              <a:spcBef>
                <a:spcPct val="0"/>
              </a:spcBef>
            </a:pPr>
            <a:r>
              <a:rPr lang="en-US" sz="7200" spc="763">
                <a:solidFill>
                  <a:srgbClr val="F2A216"/>
                </a:solidFill>
                <a:latin typeface="Bernoru"/>
                <a:ea typeface="Bernoru"/>
                <a:cs typeface="Bernoru"/>
                <a:sym typeface="Bernoru"/>
              </a:rPr>
              <a:t>TRÒ CHƠI 2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818489" y="2454145"/>
            <a:ext cx="14651022" cy="13354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919"/>
              </a:lnSpc>
              <a:spcBef>
                <a:spcPct val="0"/>
              </a:spcBef>
            </a:pPr>
            <a:r>
              <a:rPr lang="en-US" sz="7799" spc="826">
                <a:solidFill>
                  <a:srgbClr val="F3637A"/>
                </a:solidFill>
                <a:latin typeface="Paytone One"/>
                <a:ea typeface="Paytone One"/>
                <a:cs typeface="Paytone One"/>
                <a:sym typeface="Paytone One"/>
              </a:rPr>
              <a:t>VỀ ĐÚNG NHÀ</a:t>
            </a:r>
          </a:p>
        </p:txBody>
      </p:sp>
      <p:sp>
        <p:nvSpPr>
          <p:cNvPr name="Freeform 13" id="13"/>
          <p:cNvSpPr/>
          <p:nvPr/>
        </p:nvSpPr>
        <p:spPr>
          <a:xfrm flipH="false" flipV="false" rot="0">
            <a:off x="12297219" y="6796808"/>
            <a:ext cx="1409064" cy="1409064"/>
          </a:xfrm>
          <a:custGeom>
            <a:avLst/>
            <a:gdLst/>
            <a:ahLst/>
            <a:cxnLst/>
            <a:rect r="r" b="b" t="t" l="l"/>
            <a:pathLst>
              <a:path h="1409064" w="1409064">
                <a:moveTo>
                  <a:pt x="0" y="0"/>
                </a:moveTo>
                <a:lnTo>
                  <a:pt x="1409064" y="0"/>
                </a:lnTo>
                <a:lnTo>
                  <a:pt x="1409064" y="1409064"/>
                </a:lnTo>
                <a:lnTo>
                  <a:pt x="0" y="1409064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550004" y="2877503"/>
            <a:ext cx="7468377" cy="5881438"/>
            <a:chOff x="0" y="0"/>
            <a:chExt cx="25917845" cy="2041062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-50165" y="-508"/>
              <a:ext cx="25982233" cy="20414051"/>
            </a:xfrm>
            <a:custGeom>
              <a:avLst/>
              <a:gdLst/>
              <a:ahLst/>
              <a:cxnLst/>
              <a:rect r="r" b="b" t="t" l="l"/>
              <a:pathLst>
                <a:path h="20414051" w="25982233">
                  <a:moveTo>
                    <a:pt x="25963819" y="19207551"/>
                  </a:moveTo>
                  <a:cubicBezTo>
                    <a:pt x="25950103" y="19512858"/>
                    <a:pt x="25910225" y="19850552"/>
                    <a:pt x="25700167" y="20089820"/>
                  </a:cubicBezTo>
                  <a:cubicBezTo>
                    <a:pt x="25617490" y="20184054"/>
                    <a:pt x="25510175" y="20252760"/>
                    <a:pt x="25391938" y="20293147"/>
                  </a:cubicBezTo>
                  <a:cubicBezTo>
                    <a:pt x="25280813" y="20331120"/>
                    <a:pt x="25164861" y="20339121"/>
                    <a:pt x="25048529" y="20346486"/>
                  </a:cubicBezTo>
                  <a:cubicBezTo>
                    <a:pt x="24794149" y="20362616"/>
                    <a:pt x="24539514" y="20377602"/>
                    <a:pt x="24284878" y="20389539"/>
                  </a:cubicBezTo>
                  <a:cubicBezTo>
                    <a:pt x="23493649" y="20403382"/>
                    <a:pt x="20109827" y="20414051"/>
                    <a:pt x="16723109" y="20410113"/>
                  </a:cubicBezTo>
                  <a:cubicBezTo>
                    <a:pt x="13651262" y="20406557"/>
                    <a:pt x="10580865" y="20395254"/>
                    <a:pt x="7509017" y="20389794"/>
                  </a:cubicBezTo>
                  <a:cubicBezTo>
                    <a:pt x="5371637" y="20385983"/>
                    <a:pt x="3234259" y="20382047"/>
                    <a:pt x="1903222" y="20384459"/>
                  </a:cubicBezTo>
                  <a:cubicBezTo>
                    <a:pt x="1724279" y="20386746"/>
                    <a:pt x="1545209" y="20390809"/>
                    <a:pt x="1366266" y="20384841"/>
                  </a:cubicBezTo>
                  <a:cubicBezTo>
                    <a:pt x="1203325" y="20379379"/>
                    <a:pt x="1034288" y="20369728"/>
                    <a:pt x="877824" y="20320198"/>
                  </a:cubicBezTo>
                  <a:cubicBezTo>
                    <a:pt x="717296" y="20269398"/>
                    <a:pt x="571881" y="20175926"/>
                    <a:pt x="459994" y="20049942"/>
                  </a:cubicBezTo>
                  <a:cubicBezTo>
                    <a:pt x="340233" y="19915195"/>
                    <a:pt x="253238" y="19745777"/>
                    <a:pt x="219710" y="19568357"/>
                  </a:cubicBezTo>
                  <a:cubicBezTo>
                    <a:pt x="199390" y="19460916"/>
                    <a:pt x="195072" y="19351314"/>
                    <a:pt x="194056" y="19242222"/>
                  </a:cubicBezTo>
                  <a:cubicBezTo>
                    <a:pt x="192913" y="19127032"/>
                    <a:pt x="193040" y="19011717"/>
                    <a:pt x="191897" y="18896528"/>
                  </a:cubicBezTo>
                  <a:cubicBezTo>
                    <a:pt x="187452" y="18421167"/>
                    <a:pt x="175260" y="14637742"/>
                    <a:pt x="155702" y="10782262"/>
                  </a:cubicBezTo>
                  <a:cubicBezTo>
                    <a:pt x="136144" y="6943276"/>
                    <a:pt x="109093" y="3105321"/>
                    <a:pt x="74549" y="1681480"/>
                  </a:cubicBezTo>
                  <a:cubicBezTo>
                    <a:pt x="44196" y="1265682"/>
                    <a:pt x="0" y="810641"/>
                    <a:pt x="237109" y="441960"/>
                  </a:cubicBezTo>
                  <a:cubicBezTo>
                    <a:pt x="339471" y="282829"/>
                    <a:pt x="486918" y="164719"/>
                    <a:pt x="666496" y="104267"/>
                  </a:cubicBezTo>
                  <a:cubicBezTo>
                    <a:pt x="830072" y="49149"/>
                    <a:pt x="1005459" y="40513"/>
                    <a:pt x="1177290" y="49403"/>
                  </a:cubicBezTo>
                  <a:cubicBezTo>
                    <a:pt x="1276223" y="42926"/>
                    <a:pt x="1375029" y="37084"/>
                    <a:pt x="1474089" y="32004"/>
                  </a:cubicBezTo>
                  <a:cubicBezTo>
                    <a:pt x="1897380" y="10287"/>
                    <a:pt x="5872250" y="1016"/>
                    <a:pt x="10714362" y="508"/>
                  </a:cubicBezTo>
                  <a:cubicBezTo>
                    <a:pt x="15663852" y="0"/>
                    <a:pt x="20613342" y="8509"/>
                    <a:pt x="24169817" y="20447"/>
                  </a:cubicBezTo>
                  <a:cubicBezTo>
                    <a:pt x="24398290" y="26797"/>
                    <a:pt x="24626635" y="34036"/>
                    <a:pt x="24855108" y="41783"/>
                  </a:cubicBezTo>
                  <a:cubicBezTo>
                    <a:pt x="24961407" y="45339"/>
                    <a:pt x="25068469" y="45339"/>
                    <a:pt x="25174007" y="60325"/>
                  </a:cubicBezTo>
                  <a:cubicBezTo>
                    <a:pt x="25266082" y="73406"/>
                    <a:pt x="25356378" y="97409"/>
                    <a:pt x="25442103" y="133604"/>
                  </a:cubicBezTo>
                  <a:cubicBezTo>
                    <a:pt x="25569992" y="187579"/>
                    <a:pt x="25712358" y="273050"/>
                    <a:pt x="25772176" y="404368"/>
                  </a:cubicBezTo>
                  <a:cubicBezTo>
                    <a:pt x="25821707" y="513207"/>
                    <a:pt x="25840630" y="634619"/>
                    <a:pt x="25855360" y="752348"/>
                  </a:cubicBezTo>
                  <a:cubicBezTo>
                    <a:pt x="25889778" y="1026287"/>
                    <a:pt x="25888507" y="1304036"/>
                    <a:pt x="25886856" y="1579753"/>
                  </a:cubicBezTo>
                  <a:cubicBezTo>
                    <a:pt x="25884825" y="1908302"/>
                    <a:pt x="25886349" y="3781578"/>
                    <a:pt x="25884063" y="6449487"/>
                  </a:cubicBezTo>
                  <a:cubicBezTo>
                    <a:pt x="25881523" y="9291615"/>
                    <a:pt x="25889270" y="12128588"/>
                    <a:pt x="25911114" y="14965564"/>
                  </a:cubicBezTo>
                  <a:cubicBezTo>
                    <a:pt x="25936386" y="18270554"/>
                    <a:pt x="25982233" y="18798992"/>
                    <a:pt x="25963819" y="19207551"/>
                  </a:cubicBezTo>
                  <a:close/>
                </a:path>
              </a:pathLst>
            </a:custGeom>
            <a:solidFill>
              <a:srgbClr val="F36E28"/>
            </a:solid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15998272" y="6679131"/>
            <a:ext cx="2522055" cy="3872638"/>
          </a:xfrm>
          <a:custGeom>
            <a:avLst/>
            <a:gdLst/>
            <a:ahLst/>
            <a:cxnLst/>
            <a:rect r="r" b="b" t="t" l="l"/>
            <a:pathLst>
              <a:path h="3872638" w="2522055">
                <a:moveTo>
                  <a:pt x="0" y="0"/>
                </a:moveTo>
                <a:lnTo>
                  <a:pt x="2522056" y="0"/>
                </a:lnTo>
                <a:lnTo>
                  <a:pt x="2522056" y="3872638"/>
                </a:lnTo>
                <a:lnTo>
                  <a:pt x="0" y="38726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2330169" y="1152525"/>
            <a:ext cx="13627663" cy="9643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2"/>
              </a:lnSpc>
            </a:pPr>
            <a:r>
              <a:rPr lang="en-US" sz="7200" spc="763">
                <a:solidFill>
                  <a:srgbClr val="FF6888"/>
                </a:solidFill>
                <a:latin typeface="Bernoru"/>
                <a:ea typeface="Bernoru"/>
                <a:cs typeface="Bernoru"/>
                <a:sym typeface="Bernoru"/>
              </a:rPr>
              <a:t>TRÒ CHƠI 3</a:t>
            </a:r>
          </a:p>
        </p:txBody>
      </p:sp>
      <p:sp>
        <p:nvSpPr>
          <p:cNvPr name="Freeform 6" id="6"/>
          <p:cNvSpPr/>
          <p:nvPr/>
        </p:nvSpPr>
        <p:spPr>
          <a:xfrm flipH="true" flipV="false" rot="0">
            <a:off x="-1449039" y="-778887"/>
            <a:ext cx="4019152" cy="3811496"/>
          </a:xfrm>
          <a:custGeom>
            <a:avLst/>
            <a:gdLst/>
            <a:ahLst/>
            <a:cxnLst/>
            <a:rect r="r" b="b" t="t" l="l"/>
            <a:pathLst>
              <a:path h="3811496" w="4019152">
                <a:moveTo>
                  <a:pt x="4019152" y="0"/>
                </a:moveTo>
                <a:lnTo>
                  <a:pt x="0" y="0"/>
                </a:lnTo>
                <a:lnTo>
                  <a:pt x="0" y="3811496"/>
                </a:lnTo>
                <a:lnTo>
                  <a:pt x="4019152" y="3811496"/>
                </a:lnTo>
                <a:lnTo>
                  <a:pt x="4019152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-460195" y="6966135"/>
            <a:ext cx="1721371" cy="3573780"/>
          </a:xfrm>
          <a:custGeom>
            <a:avLst/>
            <a:gdLst/>
            <a:ahLst/>
            <a:cxnLst/>
            <a:rect r="r" b="b" t="t" l="l"/>
            <a:pathLst>
              <a:path h="3573780" w="1721371">
                <a:moveTo>
                  <a:pt x="0" y="0"/>
                </a:moveTo>
                <a:lnTo>
                  <a:pt x="1721371" y="0"/>
                </a:lnTo>
                <a:lnTo>
                  <a:pt x="1721371" y="3573780"/>
                </a:lnTo>
                <a:lnTo>
                  <a:pt x="0" y="357378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5806645" y="268033"/>
            <a:ext cx="3844522" cy="2609469"/>
          </a:xfrm>
          <a:custGeom>
            <a:avLst/>
            <a:gdLst/>
            <a:ahLst/>
            <a:cxnLst/>
            <a:rect r="r" b="b" t="t" l="l"/>
            <a:pathLst>
              <a:path h="2609469" w="3844522">
                <a:moveTo>
                  <a:pt x="0" y="0"/>
                </a:moveTo>
                <a:lnTo>
                  <a:pt x="3844522" y="0"/>
                </a:lnTo>
                <a:lnTo>
                  <a:pt x="3844522" y="2609470"/>
                </a:lnTo>
                <a:lnTo>
                  <a:pt x="0" y="260947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5775101" y="4974942"/>
            <a:ext cx="7150826" cy="1975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178"/>
              </a:lnSpc>
            </a:pPr>
            <a:r>
              <a:rPr lang="en-US" sz="13798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TÔ MÀU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789767" y="-314313"/>
            <a:ext cx="16676898" cy="10915626"/>
            <a:chOff x="0" y="0"/>
            <a:chExt cx="4392269" cy="287489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392269" cy="2874897"/>
            </a:xfrm>
            <a:custGeom>
              <a:avLst/>
              <a:gdLst/>
              <a:ahLst/>
              <a:cxnLst/>
              <a:rect r="r" b="b" t="t" l="l"/>
              <a:pathLst>
                <a:path h="2874897" w="4392269">
                  <a:moveTo>
                    <a:pt x="0" y="0"/>
                  </a:moveTo>
                  <a:lnTo>
                    <a:pt x="4392269" y="0"/>
                  </a:lnTo>
                  <a:lnTo>
                    <a:pt x="4392269" y="2874897"/>
                  </a:lnTo>
                  <a:lnTo>
                    <a:pt x="0" y="2874897"/>
                  </a:lnTo>
                  <a:close/>
                </a:path>
              </a:pathLst>
            </a:custGeom>
            <a:solidFill>
              <a:srgbClr val="7BBF08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392269" cy="291299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3408573" y="774147"/>
            <a:ext cx="11470855" cy="8738706"/>
          </a:xfrm>
          <a:custGeom>
            <a:avLst/>
            <a:gdLst/>
            <a:ahLst/>
            <a:cxnLst/>
            <a:rect r="r" b="b" t="t" l="l"/>
            <a:pathLst>
              <a:path h="8738706" w="11470855">
                <a:moveTo>
                  <a:pt x="0" y="0"/>
                </a:moveTo>
                <a:lnTo>
                  <a:pt x="11470854" y="0"/>
                </a:lnTo>
                <a:lnTo>
                  <a:pt x="11470854" y="8738706"/>
                </a:lnTo>
                <a:lnTo>
                  <a:pt x="0" y="87387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5400000">
            <a:off x="-9269112" y="1335982"/>
            <a:ext cx="19068964" cy="1048793"/>
          </a:xfrm>
          <a:custGeom>
            <a:avLst/>
            <a:gdLst/>
            <a:ahLst/>
            <a:cxnLst/>
            <a:rect r="r" b="b" t="t" l="l"/>
            <a:pathLst>
              <a:path h="1048793" w="19068964">
                <a:moveTo>
                  <a:pt x="0" y="0"/>
                </a:moveTo>
                <a:lnTo>
                  <a:pt x="19068964" y="0"/>
                </a:lnTo>
                <a:lnTo>
                  <a:pt x="19068964" y="1048793"/>
                </a:lnTo>
                <a:lnTo>
                  <a:pt x="0" y="104879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5400000">
            <a:off x="8456579" y="1688480"/>
            <a:ext cx="19068964" cy="1048793"/>
          </a:xfrm>
          <a:custGeom>
            <a:avLst/>
            <a:gdLst/>
            <a:ahLst/>
            <a:cxnLst/>
            <a:rect r="r" b="b" t="t" l="l"/>
            <a:pathLst>
              <a:path h="1048793" w="19068964">
                <a:moveTo>
                  <a:pt x="0" y="0"/>
                </a:moveTo>
                <a:lnTo>
                  <a:pt x="19068964" y="0"/>
                </a:lnTo>
                <a:lnTo>
                  <a:pt x="19068964" y="1048793"/>
                </a:lnTo>
                <a:lnTo>
                  <a:pt x="0" y="104879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1779698" y="774147"/>
            <a:ext cx="3482905" cy="2172462"/>
          </a:xfrm>
          <a:custGeom>
            <a:avLst/>
            <a:gdLst/>
            <a:ahLst/>
            <a:cxnLst/>
            <a:rect r="r" b="b" t="t" l="l"/>
            <a:pathLst>
              <a:path h="2172462" w="3482905">
                <a:moveTo>
                  <a:pt x="0" y="0"/>
                </a:moveTo>
                <a:lnTo>
                  <a:pt x="3482904" y="0"/>
                </a:lnTo>
                <a:lnTo>
                  <a:pt x="3482904" y="2172462"/>
                </a:lnTo>
                <a:lnTo>
                  <a:pt x="0" y="21724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2547304" y="5195817"/>
            <a:ext cx="2979801" cy="4114800"/>
          </a:xfrm>
          <a:custGeom>
            <a:avLst/>
            <a:gdLst/>
            <a:ahLst/>
            <a:cxnLst/>
            <a:rect r="r" b="b" t="t" l="l"/>
            <a:pathLst>
              <a:path h="4114800" w="2979801">
                <a:moveTo>
                  <a:pt x="0" y="0"/>
                </a:moveTo>
                <a:lnTo>
                  <a:pt x="2979801" y="0"/>
                </a:lnTo>
                <a:lnTo>
                  <a:pt x="297980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4881150" y="4602162"/>
            <a:ext cx="8754300" cy="1149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800"/>
              </a:lnSpc>
            </a:pPr>
            <a:r>
              <a:rPr lang="en-US" sz="8000">
                <a:solidFill>
                  <a:srgbClr val="000000"/>
                </a:solidFill>
                <a:latin typeface="Halimum"/>
                <a:ea typeface="Halimum"/>
                <a:cs typeface="Halimum"/>
                <a:sym typeface="Halimum"/>
              </a:rPr>
              <a:t>Thank you!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DAG2t9zJZLI</dc:identifier>
  <dcterms:modified xsi:type="dcterms:W3CDTF">2011-08-01T06:04:30Z</dcterms:modified>
  <cp:revision>1</cp:revision>
  <dc:title>Nội dung đoạn văn bản của bạn</dc:title>
</cp:coreProperties>
</file>