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8288000" cy="10287000"/>
  <p:notesSz cx="6858000" cy="9144000"/>
  <p:embeddedFontLst>
    <p:embeddedFont>
      <p:font typeface="Paytone One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1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52912" y="1653834"/>
            <a:ext cx="1602953" cy="1602953"/>
          </a:xfrm>
          <a:custGeom>
            <a:avLst/>
            <a:gdLst/>
            <a:ahLst/>
            <a:cxnLst/>
            <a:rect l="l" t="t" r="r" b="b"/>
            <a:pathLst>
              <a:path w="1602953" h="1602953">
                <a:moveTo>
                  <a:pt x="0" y="0"/>
                </a:moveTo>
                <a:lnTo>
                  <a:pt x="1602954" y="0"/>
                </a:lnTo>
                <a:lnTo>
                  <a:pt x="1602954" y="1602954"/>
                </a:lnTo>
                <a:lnTo>
                  <a:pt x="0" y="1602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510326" y="6607025"/>
            <a:ext cx="2777674" cy="3637430"/>
          </a:xfrm>
          <a:custGeom>
            <a:avLst/>
            <a:gdLst/>
            <a:ahLst/>
            <a:cxnLst/>
            <a:rect l="l" t="t" r="r" b="b"/>
            <a:pathLst>
              <a:path w="2777674" h="3637430">
                <a:moveTo>
                  <a:pt x="0" y="0"/>
                </a:moveTo>
                <a:lnTo>
                  <a:pt x="2777674" y="0"/>
                </a:lnTo>
                <a:lnTo>
                  <a:pt x="2777674" y="3637430"/>
                </a:lnTo>
                <a:lnTo>
                  <a:pt x="0" y="3637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135992" y="230647"/>
            <a:ext cx="8636794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UỶ BAN NHÂN DÂN PHƯỜNG VIỆT HƯNG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TRƯỜNG MẦM NON HOA HƯỚNG DƯƠNG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1658" y="3390138"/>
            <a:ext cx="17505462" cy="2938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LĨNH VỰC PHÁT TRIỂN NHẬN THỨC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F3131"/>
                </a:solidFill>
                <a:latin typeface="Paytone One"/>
                <a:ea typeface="Paytone One"/>
                <a:cs typeface="Paytone One"/>
                <a:sym typeface="Paytone One"/>
              </a:rPr>
              <a:t>ĐỀ TÀI: GỘP, TÁCH NHÓM CÓ BA ĐỐI TƯỢNG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56817" y="8058785"/>
            <a:ext cx="6395145" cy="193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LỚP MẪU GIÁO BÉ C2</a:t>
            </a:r>
          </a:p>
          <a:p>
            <a:pPr algn="ctr">
              <a:lnSpc>
                <a:spcPts val="4200"/>
              </a:lnSpc>
            </a:pPr>
            <a:endParaRPr lang="en-US" sz="4999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NĂM HỌC 2025 - 2026</a:t>
            </a:r>
          </a:p>
        </p:txBody>
      </p:sp>
      <p:sp>
        <p:nvSpPr>
          <p:cNvPr id="8" name="Freeform 8"/>
          <p:cNvSpPr/>
          <p:nvPr/>
        </p:nvSpPr>
        <p:spPr>
          <a:xfrm flipH="1">
            <a:off x="0" y="6734660"/>
            <a:ext cx="2712696" cy="3552340"/>
          </a:xfrm>
          <a:custGeom>
            <a:avLst/>
            <a:gdLst/>
            <a:ahLst/>
            <a:cxnLst/>
            <a:rect l="l" t="t" r="r" b="b"/>
            <a:pathLst>
              <a:path w="2712696" h="3552340">
                <a:moveTo>
                  <a:pt x="2712696" y="0"/>
                </a:moveTo>
                <a:lnTo>
                  <a:pt x="0" y="0"/>
                </a:lnTo>
                <a:lnTo>
                  <a:pt x="0" y="3552340"/>
                </a:lnTo>
                <a:lnTo>
                  <a:pt x="2712696" y="3552340"/>
                </a:lnTo>
                <a:lnTo>
                  <a:pt x="27126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5" r="-67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80242" y="7487320"/>
            <a:ext cx="2631699" cy="2799680"/>
          </a:xfrm>
          <a:custGeom>
            <a:avLst/>
            <a:gdLst/>
            <a:ahLst/>
            <a:cxnLst/>
            <a:rect l="l" t="t" r="r" b="b"/>
            <a:pathLst>
              <a:path w="2631699" h="2799680">
                <a:moveTo>
                  <a:pt x="0" y="0"/>
                </a:moveTo>
                <a:lnTo>
                  <a:pt x="2631698" y="0"/>
                </a:lnTo>
                <a:lnTo>
                  <a:pt x="2631698" y="2799680"/>
                </a:lnTo>
                <a:lnTo>
                  <a:pt x="0" y="2799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21287" y="7487320"/>
            <a:ext cx="2631699" cy="2799680"/>
          </a:xfrm>
          <a:custGeom>
            <a:avLst/>
            <a:gdLst/>
            <a:ahLst/>
            <a:cxnLst/>
            <a:rect l="l" t="t" r="r" b="b"/>
            <a:pathLst>
              <a:path w="2631699" h="2799680">
                <a:moveTo>
                  <a:pt x="0" y="0"/>
                </a:moveTo>
                <a:lnTo>
                  <a:pt x="2631699" y="0"/>
                </a:lnTo>
                <a:lnTo>
                  <a:pt x="2631699" y="2799680"/>
                </a:lnTo>
                <a:lnTo>
                  <a:pt x="0" y="2799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44000" y="7487320"/>
            <a:ext cx="2631699" cy="2799680"/>
          </a:xfrm>
          <a:custGeom>
            <a:avLst/>
            <a:gdLst/>
            <a:ahLst/>
            <a:cxnLst/>
            <a:rect l="l" t="t" r="r" b="b"/>
            <a:pathLst>
              <a:path w="2631699" h="2799680">
                <a:moveTo>
                  <a:pt x="0" y="0"/>
                </a:moveTo>
                <a:lnTo>
                  <a:pt x="2631699" y="0"/>
                </a:lnTo>
                <a:lnTo>
                  <a:pt x="2631699" y="2799680"/>
                </a:lnTo>
                <a:lnTo>
                  <a:pt x="0" y="2799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874877" y="7839203"/>
            <a:ext cx="1505395" cy="2447797"/>
          </a:xfrm>
          <a:custGeom>
            <a:avLst/>
            <a:gdLst/>
            <a:ahLst/>
            <a:cxnLst/>
            <a:rect l="l" t="t" r="r" b="b"/>
            <a:pathLst>
              <a:path w="1505395" h="2447797">
                <a:moveTo>
                  <a:pt x="0" y="0"/>
                </a:moveTo>
                <a:lnTo>
                  <a:pt x="1505395" y="0"/>
                </a:lnTo>
                <a:lnTo>
                  <a:pt x="1505395" y="2447797"/>
                </a:lnTo>
                <a:lnTo>
                  <a:pt x="0" y="24477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242527" y="2916984"/>
            <a:ext cx="1741340" cy="2500619"/>
          </a:xfrm>
          <a:custGeom>
            <a:avLst/>
            <a:gdLst/>
            <a:ahLst/>
            <a:cxnLst/>
            <a:rect l="l" t="t" r="r" b="b"/>
            <a:pathLst>
              <a:path w="1741340" h="2500619">
                <a:moveTo>
                  <a:pt x="0" y="0"/>
                </a:moveTo>
                <a:lnTo>
                  <a:pt x="1741341" y="0"/>
                </a:lnTo>
                <a:lnTo>
                  <a:pt x="1741341" y="2500620"/>
                </a:lnTo>
                <a:lnTo>
                  <a:pt x="0" y="25006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668313" y="2425949"/>
            <a:ext cx="1359691" cy="1676044"/>
          </a:xfrm>
          <a:custGeom>
            <a:avLst/>
            <a:gdLst/>
            <a:ahLst/>
            <a:cxnLst/>
            <a:rect l="l" t="t" r="r" b="b"/>
            <a:pathLst>
              <a:path w="1359691" h="1676044">
                <a:moveTo>
                  <a:pt x="0" y="0"/>
                </a:moveTo>
                <a:lnTo>
                  <a:pt x="1359691" y="0"/>
                </a:lnTo>
                <a:lnTo>
                  <a:pt x="1359691" y="1676044"/>
                </a:lnTo>
                <a:lnTo>
                  <a:pt x="0" y="16760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4998502"/>
            <a:ext cx="1972388" cy="2488818"/>
          </a:xfrm>
          <a:custGeom>
            <a:avLst/>
            <a:gdLst/>
            <a:ahLst/>
            <a:cxnLst/>
            <a:rect l="l" t="t" r="r" b="b"/>
            <a:pathLst>
              <a:path w="1972388" h="2488818">
                <a:moveTo>
                  <a:pt x="0" y="0"/>
                </a:moveTo>
                <a:lnTo>
                  <a:pt x="1972388" y="0"/>
                </a:lnTo>
                <a:lnTo>
                  <a:pt x="1972388" y="2488818"/>
                </a:lnTo>
                <a:lnTo>
                  <a:pt x="0" y="24888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980727" y="3617683"/>
            <a:ext cx="1631213" cy="2058313"/>
          </a:xfrm>
          <a:custGeom>
            <a:avLst/>
            <a:gdLst/>
            <a:ahLst/>
            <a:cxnLst/>
            <a:rect l="l" t="t" r="r" b="b"/>
            <a:pathLst>
              <a:path w="1631213" h="2058313">
                <a:moveTo>
                  <a:pt x="0" y="0"/>
                </a:moveTo>
                <a:lnTo>
                  <a:pt x="1631213" y="0"/>
                </a:lnTo>
                <a:lnTo>
                  <a:pt x="1631213" y="2058313"/>
                </a:lnTo>
                <a:lnTo>
                  <a:pt x="0" y="20583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45417" y="3879747"/>
            <a:ext cx="2003049" cy="2527506"/>
          </a:xfrm>
          <a:custGeom>
            <a:avLst/>
            <a:gdLst/>
            <a:ahLst/>
            <a:cxnLst/>
            <a:rect l="l" t="t" r="r" b="b"/>
            <a:pathLst>
              <a:path w="2003049" h="2527506">
                <a:moveTo>
                  <a:pt x="0" y="0"/>
                </a:moveTo>
                <a:lnTo>
                  <a:pt x="2003048" y="0"/>
                </a:lnTo>
                <a:lnTo>
                  <a:pt x="2003048" y="2527506"/>
                </a:lnTo>
                <a:lnTo>
                  <a:pt x="0" y="25275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519356" y="3263971"/>
            <a:ext cx="1697713" cy="3257004"/>
          </a:xfrm>
          <a:custGeom>
            <a:avLst/>
            <a:gdLst/>
            <a:ahLst/>
            <a:cxnLst/>
            <a:rect l="l" t="t" r="r" b="b"/>
            <a:pathLst>
              <a:path w="1697713" h="3257004">
                <a:moveTo>
                  <a:pt x="0" y="0"/>
                </a:moveTo>
                <a:lnTo>
                  <a:pt x="1697714" y="0"/>
                </a:lnTo>
                <a:lnTo>
                  <a:pt x="1697714" y="3257004"/>
                </a:lnTo>
                <a:lnTo>
                  <a:pt x="0" y="325700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341949" y="2418992"/>
            <a:ext cx="1697713" cy="3257004"/>
          </a:xfrm>
          <a:custGeom>
            <a:avLst/>
            <a:gdLst/>
            <a:ahLst/>
            <a:cxnLst/>
            <a:rect l="l" t="t" r="r" b="b"/>
            <a:pathLst>
              <a:path w="1697713" h="3257004">
                <a:moveTo>
                  <a:pt x="0" y="0"/>
                </a:moveTo>
                <a:lnTo>
                  <a:pt x="1697714" y="0"/>
                </a:lnTo>
                <a:lnTo>
                  <a:pt x="1697714" y="3257004"/>
                </a:lnTo>
                <a:lnTo>
                  <a:pt x="0" y="325700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929861" y="2916984"/>
            <a:ext cx="1697713" cy="3257004"/>
          </a:xfrm>
          <a:custGeom>
            <a:avLst/>
            <a:gdLst/>
            <a:ahLst/>
            <a:cxnLst/>
            <a:rect l="l" t="t" r="r" b="b"/>
            <a:pathLst>
              <a:path w="1697713" h="3257004">
                <a:moveTo>
                  <a:pt x="0" y="0"/>
                </a:moveTo>
                <a:lnTo>
                  <a:pt x="1697713" y="0"/>
                </a:lnTo>
                <a:lnTo>
                  <a:pt x="1697713" y="3257004"/>
                </a:lnTo>
                <a:lnTo>
                  <a:pt x="0" y="325700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B0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19791" y="279024"/>
            <a:ext cx="1914968" cy="2386253"/>
          </a:xfrm>
          <a:custGeom>
            <a:avLst/>
            <a:gdLst/>
            <a:ahLst/>
            <a:cxnLst/>
            <a:rect l="l" t="t" r="r" b="b"/>
            <a:pathLst>
              <a:path w="1914968" h="2386253">
                <a:moveTo>
                  <a:pt x="0" y="0"/>
                </a:moveTo>
                <a:lnTo>
                  <a:pt x="1914968" y="0"/>
                </a:lnTo>
                <a:lnTo>
                  <a:pt x="1914968" y="2386253"/>
                </a:lnTo>
                <a:lnTo>
                  <a:pt x="0" y="2386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0853" y="7600603"/>
            <a:ext cx="7315200" cy="2130552"/>
          </a:xfrm>
          <a:custGeom>
            <a:avLst/>
            <a:gdLst/>
            <a:ahLst/>
            <a:cxnLst/>
            <a:rect l="l" t="t" r="r" b="b"/>
            <a:pathLst>
              <a:path w="7315200" h="2130552">
                <a:moveTo>
                  <a:pt x="0" y="0"/>
                </a:moveTo>
                <a:lnTo>
                  <a:pt x="7315200" y="0"/>
                </a:lnTo>
                <a:lnTo>
                  <a:pt x="7315200" y="2130552"/>
                </a:lnTo>
                <a:lnTo>
                  <a:pt x="0" y="2130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60550" y="7028578"/>
            <a:ext cx="7177770" cy="2835219"/>
          </a:xfrm>
          <a:custGeom>
            <a:avLst/>
            <a:gdLst/>
            <a:ahLst/>
            <a:cxnLst/>
            <a:rect l="l" t="t" r="r" b="b"/>
            <a:pathLst>
              <a:path w="7177770" h="2835219">
                <a:moveTo>
                  <a:pt x="0" y="0"/>
                </a:moveTo>
                <a:lnTo>
                  <a:pt x="7177771" y="0"/>
                </a:lnTo>
                <a:lnTo>
                  <a:pt x="7177771" y="2835219"/>
                </a:lnTo>
                <a:lnTo>
                  <a:pt x="0" y="28352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191000" y="1507975"/>
            <a:ext cx="9062274" cy="4246608"/>
          </a:xfrm>
          <a:custGeom>
            <a:avLst/>
            <a:gdLst/>
            <a:ahLst/>
            <a:cxnLst/>
            <a:rect l="l" t="t" r="r" b="b"/>
            <a:pathLst>
              <a:path w="9062274" h="4246608">
                <a:moveTo>
                  <a:pt x="0" y="0"/>
                </a:moveTo>
                <a:lnTo>
                  <a:pt x="9062274" y="0"/>
                </a:lnTo>
                <a:lnTo>
                  <a:pt x="9062274" y="4246608"/>
                </a:lnTo>
                <a:lnTo>
                  <a:pt x="0" y="42466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89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931799" y="541121"/>
            <a:ext cx="2449670" cy="2827902"/>
          </a:xfrm>
          <a:custGeom>
            <a:avLst/>
            <a:gdLst/>
            <a:ahLst/>
            <a:cxnLst/>
            <a:rect l="l" t="t" r="r" b="b"/>
            <a:pathLst>
              <a:path w="2449670" h="2827902">
                <a:moveTo>
                  <a:pt x="0" y="0"/>
                </a:moveTo>
                <a:lnTo>
                  <a:pt x="2449670" y="0"/>
                </a:lnTo>
                <a:lnTo>
                  <a:pt x="2449670" y="2827902"/>
                </a:lnTo>
                <a:lnTo>
                  <a:pt x="0" y="28279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830737" y="541121"/>
            <a:ext cx="2449670" cy="2827902"/>
          </a:xfrm>
          <a:custGeom>
            <a:avLst/>
            <a:gdLst/>
            <a:ahLst/>
            <a:cxnLst/>
            <a:rect l="l" t="t" r="r" b="b"/>
            <a:pathLst>
              <a:path w="2449670" h="2827902">
                <a:moveTo>
                  <a:pt x="0" y="0"/>
                </a:moveTo>
                <a:lnTo>
                  <a:pt x="2449670" y="0"/>
                </a:lnTo>
                <a:lnTo>
                  <a:pt x="2449670" y="2827902"/>
                </a:lnTo>
                <a:lnTo>
                  <a:pt x="0" y="28279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81248" y="58199"/>
            <a:ext cx="2449670" cy="2827902"/>
          </a:xfrm>
          <a:custGeom>
            <a:avLst/>
            <a:gdLst/>
            <a:ahLst/>
            <a:cxnLst/>
            <a:rect l="l" t="t" r="r" b="b"/>
            <a:pathLst>
              <a:path w="2449670" h="2827902">
                <a:moveTo>
                  <a:pt x="0" y="0"/>
                </a:moveTo>
                <a:lnTo>
                  <a:pt x="2449670" y="0"/>
                </a:lnTo>
                <a:lnTo>
                  <a:pt x="2449670" y="2827902"/>
                </a:lnTo>
                <a:lnTo>
                  <a:pt x="0" y="28279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64198E-7 L -0.1158 0.5174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0" y="25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8.64198E-7 L 0.18819 0.480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24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6111E-6 4.44444E-6 L 0.21945 0.5401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2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5B8638-615C-A5A7-40A6-F4E99BF5C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DD13050-AB08-3105-00E1-FDF96B0A5D44}"/>
              </a:ext>
            </a:extLst>
          </p:cNvPr>
          <p:cNvSpPr/>
          <p:nvPr/>
        </p:nvSpPr>
        <p:spPr>
          <a:xfrm>
            <a:off x="14419791" y="279024"/>
            <a:ext cx="1914968" cy="2386253"/>
          </a:xfrm>
          <a:custGeom>
            <a:avLst/>
            <a:gdLst/>
            <a:ahLst/>
            <a:cxnLst/>
            <a:rect l="l" t="t" r="r" b="b"/>
            <a:pathLst>
              <a:path w="1914968" h="2386253">
                <a:moveTo>
                  <a:pt x="0" y="0"/>
                </a:moveTo>
                <a:lnTo>
                  <a:pt x="1914968" y="0"/>
                </a:lnTo>
                <a:lnTo>
                  <a:pt x="1914968" y="2386253"/>
                </a:lnTo>
                <a:lnTo>
                  <a:pt x="0" y="2386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F544A08-B5EF-3C8F-6D26-7E808C532770}"/>
              </a:ext>
            </a:extLst>
          </p:cNvPr>
          <p:cNvSpPr/>
          <p:nvPr/>
        </p:nvSpPr>
        <p:spPr>
          <a:xfrm>
            <a:off x="380853" y="7600603"/>
            <a:ext cx="7315200" cy="2130552"/>
          </a:xfrm>
          <a:custGeom>
            <a:avLst/>
            <a:gdLst/>
            <a:ahLst/>
            <a:cxnLst/>
            <a:rect l="l" t="t" r="r" b="b"/>
            <a:pathLst>
              <a:path w="7315200" h="2130552">
                <a:moveTo>
                  <a:pt x="0" y="0"/>
                </a:moveTo>
                <a:lnTo>
                  <a:pt x="7315200" y="0"/>
                </a:lnTo>
                <a:lnTo>
                  <a:pt x="7315200" y="2130552"/>
                </a:lnTo>
                <a:lnTo>
                  <a:pt x="0" y="21305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618415E-5EB9-6F71-D5F5-1255EB35C34B}"/>
              </a:ext>
            </a:extLst>
          </p:cNvPr>
          <p:cNvSpPr/>
          <p:nvPr/>
        </p:nvSpPr>
        <p:spPr>
          <a:xfrm>
            <a:off x="10560550" y="7028578"/>
            <a:ext cx="7177770" cy="2835219"/>
          </a:xfrm>
          <a:custGeom>
            <a:avLst/>
            <a:gdLst/>
            <a:ahLst/>
            <a:cxnLst/>
            <a:rect l="l" t="t" r="r" b="b"/>
            <a:pathLst>
              <a:path w="7177770" h="2835219">
                <a:moveTo>
                  <a:pt x="0" y="0"/>
                </a:moveTo>
                <a:lnTo>
                  <a:pt x="7177771" y="0"/>
                </a:lnTo>
                <a:lnTo>
                  <a:pt x="7177771" y="2835219"/>
                </a:lnTo>
                <a:lnTo>
                  <a:pt x="0" y="28352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8E49C9B-1881-99E4-33EE-0999DEE64DDD}"/>
              </a:ext>
            </a:extLst>
          </p:cNvPr>
          <p:cNvSpPr/>
          <p:nvPr/>
        </p:nvSpPr>
        <p:spPr>
          <a:xfrm>
            <a:off x="4191000" y="1507975"/>
            <a:ext cx="9062274" cy="4246608"/>
          </a:xfrm>
          <a:custGeom>
            <a:avLst/>
            <a:gdLst/>
            <a:ahLst/>
            <a:cxnLst/>
            <a:rect l="l" t="t" r="r" b="b"/>
            <a:pathLst>
              <a:path w="9062274" h="4246608">
                <a:moveTo>
                  <a:pt x="0" y="0"/>
                </a:moveTo>
                <a:lnTo>
                  <a:pt x="9062274" y="0"/>
                </a:lnTo>
                <a:lnTo>
                  <a:pt x="9062274" y="4246608"/>
                </a:lnTo>
                <a:lnTo>
                  <a:pt x="0" y="42466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5899"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694DEB6-2510-A02F-20E5-D17635F039D7}"/>
              </a:ext>
            </a:extLst>
          </p:cNvPr>
          <p:cNvSpPr/>
          <p:nvPr/>
        </p:nvSpPr>
        <p:spPr>
          <a:xfrm>
            <a:off x="4931799" y="541121"/>
            <a:ext cx="2449670" cy="2827902"/>
          </a:xfrm>
          <a:custGeom>
            <a:avLst/>
            <a:gdLst/>
            <a:ahLst/>
            <a:cxnLst/>
            <a:rect l="l" t="t" r="r" b="b"/>
            <a:pathLst>
              <a:path w="2449670" h="2827902">
                <a:moveTo>
                  <a:pt x="0" y="0"/>
                </a:moveTo>
                <a:lnTo>
                  <a:pt x="2449670" y="0"/>
                </a:lnTo>
                <a:lnTo>
                  <a:pt x="2449670" y="2827902"/>
                </a:lnTo>
                <a:lnTo>
                  <a:pt x="0" y="28279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28EF764-1377-4AD4-32B7-B72A35F7867F}"/>
              </a:ext>
            </a:extLst>
          </p:cNvPr>
          <p:cNvSpPr/>
          <p:nvPr/>
        </p:nvSpPr>
        <p:spPr>
          <a:xfrm>
            <a:off x="7830737" y="541121"/>
            <a:ext cx="2449670" cy="2827902"/>
          </a:xfrm>
          <a:custGeom>
            <a:avLst/>
            <a:gdLst/>
            <a:ahLst/>
            <a:cxnLst/>
            <a:rect l="l" t="t" r="r" b="b"/>
            <a:pathLst>
              <a:path w="2449670" h="2827902">
                <a:moveTo>
                  <a:pt x="0" y="0"/>
                </a:moveTo>
                <a:lnTo>
                  <a:pt x="2449670" y="0"/>
                </a:lnTo>
                <a:lnTo>
                  <a:pt x="2449670" y="2827902"/>
                </a:lnTo>
                <a:lnTo>
                  <a:pt x="0" y="28279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DCC167D-B626-8D63-1DBE-FBED2AC8A519}"/>
              </a:ext>
            </a:extLst>
          </p:cNvPr>
          <p:cNvSpPr/>
          <p:nvPr/>
        </p:nvSpPr>
        <p:spPr>
          <a:xfrm>
            <a:off x="10881248" y="58199"/>
            <a:ext cx="2449670" cy="2827902"/>
          </a:xfrm>
          <a:custGeom>
            <a:avLst/>
            <a:gdLst/>
            <a:ahLst/>
            <a:cxnLst/>
            <a:rect l="l" t="t" r="r" b="b"/>
            <a:pathLst>
              <a:path w="2449670" h="2827902">
                <a:moveTo>
                  <a:pt x="0" y="0"/>
                </a:moveTo>
                <a:lnTo>
                  <a:pt x="2449670" y="0"/>
                </a:lnTo>
                <a:lnTo>
                  <a:pt x="2449670" y="2827902"/>
                </a:lnTo>
                <a:lnTo>
                  <a:pt x="0" y="28279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40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64198E-7 L -0.21163 0.5396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2" y="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8.64198E-7 L -0.17014 0.5396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6111E-6 4.44444E-6 L 0.08742 0.549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6" y="27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731" y="1155424"/>
            <a:ext cx="5546435" cy="6998657"/>
          </a:xfrm>
          <a:custGeom>
            <a:avLst/>
            <a:gdLst/>
            <a:ahLst/>
            <a:cxnLst/>
            <a:rect l="l" t="t" r="r" b="b"/>
            <a:pathLst>
              <a:path w="5546435" h="6998657">
                <a:moveTo>
                  <a:pt x="0" y="0"/>
                </a:moveTo>
                <a:lnTo>
                  <a:pt x="5546435" y="0"/>
                </a:lnTo>
                <a:lnTo>
                  <a:pt x="5546435" y="6998656"/>
                </a:lnTo>
                <a:lnTo>
                  <a:pt x="0" y="6998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251064" y="1322562"/>
            <a:ext cx="5546435" cy="6998657"/>
          </a:xfrm>
          <a:custGeom>
            <a:avLst/>
            <a:gdLst/>
            <a:ahLst/>
            <a:cxnLst/>
            <a:rect l="l" t="t" r="r" b="b"/>
            <a:pathLst>
              <a:path w="5546435" h="6998657">
                <a:moveTo>
                  <a:pt x="0" y="0"/>
                </a:moveTo>
                <a:lnTo>
                  <a:pt x="5546435" y="0"/>
                </a:lnTo>
                <a:lnTo>
                  <a:pt x="5546435" y="6998656"/>
                </a:lnTo>
                <a:lnTo>
                  <a:pt x="0" y="6998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311849" y="1322562"/>
            <a:ext cx="5546435" cy="6998657"/>
          </a:xfrm>
          <a:custGeom>
            <a:avLst/>
            <a:gdLst/>
            <a:ahLst/>
            <a:cxnLst/>
            <a:rect l="l" t="t" r="r" b="b"/>
            <a:pathLst>
              <a:path w="5546435" h="6998657">
                <a:moveTo>
                  <a:pt x="0" y="0"/>
                </a:moveTo>
                <a:lnTo>
                  <a:pt x="5546435" y="0"/>
                </a:lnTo>
                <a:lnTo>
                  <a:pt x="5546435" y="6998656"/>
                </a:lnTo>
                <a:lnTo>
                  <a:pt x="0" y="69986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59290" y="5195932"/>
            <a:ext cx="5091068" cy="5091068"/>
          </a:xfrm>
          <a:custGeom>
            <a:avLst/>
            <a:gdLst/>
            <a:ahLst/>
            <a:cxnLst/>
            <a:rect l="l" t="t" r="r" b="b"/>
            <a:pathLst>
              <a:path w="5091068" h="5091068">
                <a:moveTo>
                  <a:pt x="0" y="0"/>
                </a:moveTo>
                <a:lnTo>
                  <a:pt x="5091068" y="0"/>
                </a:lnTo>
                <a:lnTo>
                  <a:pt x="5091068" y="5091068"/>
                </a:lnTo>
                <a:lnTo>
                  <a:pt x="0" y="50910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84363" y="0"/>
            <a:ext cx="6434591" cy="5195932"/>
          </a:xfrm>
          <a:custGeom>
            <a:avLst/>
            <a:gdLst/>
            <a:ahLst/>
            <a:cxnLst/>
            <a:rect l="l" t="t" r="r" b="b"/>
            <a:pathLst>
              <a:path w="6434591" h="5195932">
                <a:moveTo>
                  <a:pt x="0" y="0"/>
                </a:moveTo>
                <a:lnTo>
                  <a:pt x="6434591" y="0"/>
                </a:lnTo>
                <a:lnTo>
                  <a:pt x="6434591" y="5195932"/>
                </a:lnTo>
                <a:lnTo>
                  <a:pt x="0" y="5195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602296" y="6593051"/>
            <a:ext cx="1805057" cy="3590783"/>
            <a:chOff x="0" y="0"/>
            <a:chExt cx="2406743" cy="47877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6743" cy="4787711"/>
            </a:xfrm>
            <a:custGeom>
              <a:avLst/>
              <a:gdLst/>
              <a:ahLst/>
              <a:cxnLst/>
              <a:rect l="l" t="t" r="r" b="b"/>
              <a:pathLst>
                <a:path w="2406743" h="4787711">
                  <a:moveTo>
                    <a:pt x="0" y="0"/>
                  </a:moveTo>
                  <a:lnTo>
                    <a:pt x="2406743" y="0"/>
                  </a:lnTo>
                  <a:lnTo>
                    <a:pt x="2406743" y="4787711"/>
                  </a:lnTo>
                  <a:lnTo>
                    <a:pt x="0" y="4787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2060216"/>
              <a:ext cx="1153832" cy="1234045"/>
            </a:xfrm>
            <a:custGeom>
              <a:avLst/>
              <a:gdLst/>
              <a:ahLst/>
              <a:cxnLst/>
              <a:rect l="l" t="t" r="r" b="b"/>
              <a:pathLst>
                <a:path w="1153832" h="1234045">
                  <a:moveTo>
                    <a:pt x="0" y="0"/>
                  </a:moveTo>
                  <a:lnTo>
                    <a:pt x="1153832" y="0"/>
                  </a:lnTo>
                  <a:lnTo>
                    <a:pt x="1153832" y="1234045"/>
                  </a:lnTo>
                  <a:lnTo>
                    <a:pt x="0" y="1234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73680" y="68393"/>
            <a:ext cx="12654621" cy="10218607"/>
          </a:xfrm>
          <a:custGeom>
            <a:avLst/>
            <a:gdLst/>
            <a:ahLst/>
            <a:cxnLst/>
            <a:rect l="l" t="t" r="r" b="b"/>
            <a:pathLst>
              <a:path w="12654621" h="10218607">
                <a:moveTo>
                  <a:pt x="0" y="0"/>
                </a:moveTo>
                <a:lnTo>
                  <a:pt x="12654621" y="0"/>
                </a:lnTo>
                <a:lnTo>
                  <a:pt x="12654621" y="10218607"/>
                </a:lnTo>
                <a:lnTo>
                  <a:pt x="0" y="102186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40</Words>
  <Application>Microsoft Office PowerPoint</Application>
  <PresentationFormat>Custom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GOP TACH NHOM CO BA DOI TUONG</dc:title>
  <cp:lastModifiedBy>admin</cp:lastModifiedBy>
  <cp:revision>3</cp:revision>
  <dcterms:created xsi:type="dcterms:W3CDTF">2006-08-16T00:00:00Z</dcterms:created>
  <dcterms:modified xsi:type="dcterms:W3CDTF">2026-04-29T13:07:41Z</dcterms:modified>
  <dc:identifier>DAG6tEW8FqQ</dc:identifier>
</cp:coreProperties>
</file>