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2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962400" y="4534093"/>
            <a:ext cx="982980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77"/>
              </a:lnSpc>
            </a:pP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GIÁO ÁN</a:t>
            </a:r>
          </a:p>
          <a:p>
            <a:pPr algn="ctr">
              <a:lnSpc>
                <a:spcPts val="2777"/>
              </a:lnSpc>
            </a:pP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LĨNH VỰC PHÁT TRIỂN NGÔN NGỮ</a:t>
            </a:r>
          </a:p>
          <a:p>
            <a:pPr algn="ctr">
              <a:lnSpc>
                <a:spcPts val="2777"/>
              </a:lnSpc>
            </a:pP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Hoạt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Động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: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Làm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quen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văn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học</a:t>
            </a:r>
            <a:endParaRPr lang="en-US" sz="2800" b="1" dirty="0">
              <a:solidFill>
                <a:srgbClr val="FF3131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  <a:p>
            <a:pPr algn="ctr">
              <a:lnSpc>
                <a:spcPts val="2777"/>
              </a:lnSpc>
            </a:pP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Đề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tài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: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Truyện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“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Bé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Trứng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” EHON</a:t>
            </a:r>
          </a:p>
          <a:p>
            <a:pPr algn="ctr">
              <a:lnSpc>
                <a:spcPts val="2777"/>
              </a:lnSpc>
            </a:pP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Lứa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tuổi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: 3 - 4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tuổi</a:t>
            </a:r>
            <a:endParaRPr lang="en-US" sz="2800" b="1" dirty="0">
              <a:solidFill>
                <a:srgbClr val="FF3131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  <a:p>
            <a:pPr algn="ctr">
              <a:lnSpc>
                <a:spcPts val="2777"/>
              </a:lnSpc>
            </a:pP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Số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lượng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: 16 – 18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trẻ</a:t>
            </a:r>
            <a:endParaRPr lang="en-US" sz="2800" b="1" dirty="0">
              <a:solidFill>
                <a:srgbClr val="FF3131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  <a:p>
            <a:pPr algn="ctr">
              <a:lnSpc>
                <a:spcPts val="2777"/>
              </a:lnSpc>
            </a:pP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Thời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gian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: 20 – 25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phút</a:t>
            </a:r>
            <a:endParaRPr lang="en-US" sz="2800" b="1" dirty="0">
              <a:solidFill>
                <a:srgbClr val="FF3131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  <a:p>
            <a:pPr algn="ctr">
              <a:lnSpc>
                <a:spcPts val="2777"/>
              </a:lnSpc>
            </a:pP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Giáo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viên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: Nguyễn Thị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Tươi</a:t>
            </a:r>
            <a:endParaRPr lang="en-US" sz="2800" b="1" dirty="0">
              <a:solidFill>
                <a:srgbClr val="FF3131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  <a:p>
            <a:pPr algn="ctr">
              <a:lnSpc>
                <a:spcPts val="2777"/>
              </a:lnSpc>
            </a:pP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Địa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điểm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lớp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: C2</a:t>
            </a:r>
          </a:p>
          <a:p>
            <a:pPr algn="ctr">
              <a:lnSpc>
                <a:spcPts val="2777"/>
              </a:lnSpc>
            </a:pP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Trường: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Mầm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non Hoa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Hướng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Dương</a:t>
            </a:r>
          </a:p>
          <a:p>
            <a:pPr algn="ctr">
              <a:lnSpc>
                <a:spcPts val="2777"/>
              </a:lnSpc>
            </a:pPr>
            <a:endParaRPr lang="en-US" sz="2800" b="1" dirty="0">
              <a:solidFill>
                <a:srgbClr val="FF3131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  <a:p>
            <a:pPr algn="ctr">
              <a:lnSpc>
                <a:spcPts val="2777"/>
              </a:lnSpc>
            </a:pP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Năm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2800" b="1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học</a:t>
            </a:r>
            <a:r>
              <a:rPr lang="en-US" sz="28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: 2025 - 2026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02488" y="876300"/>
            <a:ext cx="3685511" cy="28450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0289" y="6413253"/>
            <a:ext cx="3685511" cy="28450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02489" y="7277100"/>
            <a:ext cx="3685511" cy="28450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792" y="2133076"/>
            <a:ext cx="3685511" cy="28450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80C3D1-37FF-7986-DAD3-EE3C716F23DC}"/>
              </a:ext>
            </a:extLst>
          </p:cNvPr>
          <p:cNvSpPr txBox="1"/>
          <p:nvPr/>
        </p:nvSpPr>
        <p:spPr>
          <a:xfrm>
            <a:off x="5029200" y="489229"/>
            <a:ext cx="7108814" cy="2668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101"/>
              </a:lnSpc>
            </a:pPr>
            <a:r>
              <a:rPr lang="en-US" sz="3200" b="1" dirty="0">
                <a:solidFill>
                  <a:srgbClr val="FF3131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UBND PHƯỜNG VIỆT HƯNG</a:t>
            </a:r>
          </a:p>
          <a:p>
            <a:pPr algn="ctr">
              <a:lnSpc>
                <a:spcPts val="7101"/>
              </a:lnSpc>
            </a:pPr>
            <a:r>
              <a:rPr lang="en-US" sz="3200" dirty="0">
                <a:solidFill>
                  <a:srgbClr val="FF3131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Trường </a:t>
            </a:r>
            <a:r>
              <a:rPr lang="en-US" sz="3200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Mầm</a:t>
            </a:r>
            <a:r>
              <a:rPr lang="en-US" sz="3200" dirty="0">
                <a:solidFill>
                  <a:srgbClr val="FF3131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Non Hoa </a:t>
            </a:r>
            <a:r>
              <a:rPr lang="en-US" sz="3200" dirty="0" err="1">
                <a:solidFill>
                  <a:srgbClr val="FF3131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Hướng</a:t>
            </a:r>
            <a:r>
              <a:rPr lang="en-US" sz="3200" dirty="0">
                <a:solidFill>
                  <a:srgbClr val="FF3131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Dương</a:t>
            </a:r>
          </a:p>
          <a:p>
            <a:pPr algn="ctr">
              <a:lnSpc>
                <a:spcPts val="7101"/>
              </a:lnSpc>
            </a:pPr>
            <a:endParaRPr lang="en-US" sz="2400" b="1" dirty="0">
              <a:solidFill>
                <a:srgbClr val="FF3131"/>
              </a:solidFill>
              <a:latin typeface="Times New Roman" panose="02020603050405020304" pitchFamily="18" charset="0"/>
              <a:ea typeface="Canva Sans"/>
              <a:cs typeface="Times New Roman" panose="02020603050405020304" pitchFamily="18" charset="0"/>
              <a:sym typeface="Canva San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95FB2F-DE19-7D72-0DC0-008201E54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114" y="2341788"/>
            <a:ext cx="1956986" cy="19569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3068628">
            <a:off x="14921873" y="-1711560"/>
            <a:ext cx="2498877" cy="3423119"/>
          </a:xfrm>
          <a:custGeom>
            <a:avLst/>
            <a:gdLst/>
            <a:ahLst/>
            <a:cxnLst/>
            <a:rect l="l" t="t" r="r" b="b"/>
            <a:pathLst>
              <a:path w="2498877" h="3423119">
                <a:moveTo>
                  <a:pt x="0" y="0"/>
                </a:moveTo>
                <a:lnTo>
                  <a:pt x="2498877" y="0"/>
                </a:lnTo>
                <a:lnTo>
                  <a:pt x="2498877" y="3423120"/>
                </a:lnTo>
                <a:lnTo>
                  <a:pt x="0" y="34231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3068628">
            <a:off x="10011250" y="9108840"/>
            <a:ext cx="2498877" cy="3423119"/>
          </a:xfrm>
          <a:custGeom>
            <a:avLst/>
            <a:gdLst/>
            <a:ahLst/>
            <a:cxnLst/>
            <a:rect l="l" t="t" r="r" b="b"/>
            <a:pathLst>
              <a:path w="2498877" h="3423119">
                <a:moveTo>
                  <a:pt x="0" y="0"/>
                </a:moveTo>
                <a:lnTo>
                  <a:pt x="2498877" y="0"/>
                </a:lnTo>
                <a:lnTo>
                  <a:pt x="2498877" y="3423120"/>
                </a:lnTo>
                <a:lnTo>
                  <a:pt x="0" y="34231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BBAC61-0058-3668-0220-B5948256AD9D}"/>
              </a:ext>
            </a:extLst>
          </p:cNvPr>
          <p:cNvSpPr txBox="1"/>
          <p:nvPr/>
        </p:nvSpPr>
        <p:spPr>
          <a:xfrm>
            <a:off x="2590800" y="1333500"/>
            <a:ext cx="12649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TIÊU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Chim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độngcùng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E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82985">
            <a:off x="12206345" y="-329055"/>
            <a:ext cx="7820909" cy="1564182"/>
          </a:xfrm>
          <a:custGeom>
            <a:avLst/>
            <a:gdLst/>
            <a:ahLst/>
            <a:cxnLst/>
            <a:rect l="l" t="t" r="r" b="b"/>
            <a:pathLst>
              <a:path w="7820909" h="1564182">
                <a:moveTo>
                  <a:pt x="0" y="0"/>
                </a:moveTo>
                <a:lnTo>
                  <a:pt x="7820909" y="0"/>
                </a:lnTo>
                <a:lnTo>
                  <a:pt x="7820909" y="1564182"/>
                </a:lnTo>
                <a:lnTo>
                  <a:pt x="0" y="15641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219200" y="1343025"/>
            <a:ext cx="13216524" cy="443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dirty="0"/>
              <a:t>II.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Video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 rot="1429008">
            <a:off x="-1965605" y="8281545"/>
            <a:ext cx="7820909" cy="1564182"/>
          </a:xfrm>
          <a:custGeom>
            <a:avLst/>
            <a:gdLst/>
            <a:ahLst/>
            <a:cxnLst/>
            <a:rect l="l" t="t" r="r" b="b"/>
            <a:pathLst>
              <a:path w="7820909" h="1564182">
                <a:moveTo>
                  <a:pt x="0" y="0"/>
                </a:moveTo>
                <a:lnTo>
                  <a:pt x="7820909" y="0"/>
                </a:lnTo>
                <a:lnTo>
                  <a:pt x="7820909" y="1564182"/>
                </a:lnTo>
                <a:lnTo>
                  <a:pt x="0" y="15641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70232">
            <a:off x="8595343" y="8549620"/>
            <a:ext cx="4427260" cy="4427260"/>
          </a:xfrm>
          <a:custGeom>
            <a:avLst/>
            <a:gdLst/>
            <a:ahLst/>
            <a:cxnLst/>
            <a:rect l="l" t="t" r="r" b="b"/>
            <a:pathLst>
              <a:path w="4427260" h="4427260">
                <a:moveTo>
                  <a:pt x="0" y="0"/>
                </a:moveTo>
                <a:lnTo>
                  <a:pt x="4427260" y="0"/>
                </a:lnTo>
                <a:lnTo>
                  <a:pt x="4427260" y="4427260"/>
                </a:lnTo>
                <a:lnTo>
                  <a:pt x="0" y="44272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926455">
            <a:off x="16455370" y="-2385080"/>
            <a:ext cx="4427260" cy="4427260"/>
          </a:xfrm>
          <a:custGeom>
            <a:avLst/>
            <a:gdLst/>
            <a:ahLst/>
            <a:cxnLst/>
            <a:rect l="l" t="t" r="r" b="b"/>
            <a:pathLst>
              <a:path w="4427260" h="4427260">
                <a:moveTo>
                  <a:pt x="0" y="0"/>
                </a:moveTo>
                <a:lnTo>
                  <a:pt x="4427260" y="0"/>
                </a:lnTo>
                <a:lnTo>
                  <a:pt x="4427260" y="4427260"/>
                </a:lnTo>
                <a:lnTo>
                  <a:pt x="0" y="44272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C5BFF2-4DFE-B887-0A47-184611F2EF01}"/>
              </a:ext>
            </a:extLst>
          </p:cNvPr>
          <p:cNvSpPr txBox="1"/>
          <p:nvPr/>
        </p:nvSpPr>
        <p:spPr>
          <a:xfrm>
            <a:off x="3352800" y="876300"/>
            <a:ext cx="6781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III, Tiến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u="sng" dirty="0"/>
              <a:t>:</a:t>
            </a:r>
            <a:endParaRPr lang="vi-VN" dirty="0"/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pic>
        <p:nvPicPr>
          <p:cNvPr id="4" name="7324684020003 (1) (mp3cut.net)">
            <a:hlinkClick r:id="" action="ppaction://media"/>
            <a:extLst>
              <a:ext uri="{FF2B5EF4-FFF2-40B4-BE49-F238E27FC236}">
                <a16:creationId xmlns:a16="http://schemas.microsoft.com/office/drawing/2014/main" id="{2D4532FA-6660-026A-4B3E-BC0548D6B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4838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622220">
            <a:off x="4745062" y="9391692"/>
            <a:ext cx="6488026" cy="1005644"/>
          </a:xfrm>
          <a:custGeom>
            <a:avLst/>
            <a:gdLst/>
            <a:ahLst/>
            <a:cxnLst/>
            <a:rect l="l" t="t" r="r" b="b"/>
            <a:pathLst>
              <a:path w="6488026" h="1005644">
                <a:moveTo>
                  <a:pt x="0" y="0"/>
                </a:moveTo>
                <a:lnTo>
                  <a:pt x="6488026" y="0"/>
                </a:lnTo>
                <a:lnTo>
                  <a:pt x="6488026" y="1005644"/>
                </a:lnTo>
                <a:lnTo>
                  <a:pt x="0" y="10056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8622220">
            <a:off x="-1209554" y="-534568"/>
            <a:ext cx="6897645" cy="1069135"/>
          </a:xfrm>
          <a:custGeom>
            <a:avLst/>
            <a:gdLst/>
            <a:ahLst/>
            <a:cxnLst/>
            <a:rect l="l" t="t" r="r" b="b"/>
            <a:pathLst>
              <a:path w="6897645" h="1069135">
                <a:moveTo>
                  <a:pt x="0" y="0"/>
                </a:moveTo>
                <a:lnTo>
                  <a:pt x="6897645" y="0"/>
                </a:lnTo>
                <a:lnTo>
                  <a:pt x="6897645" y="1069136"/>
                </a:lnTo>
                <a:lnTo>
                  <a:pt x="0" y="10691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7BD49-F60C-C0F0-ABC8-1F50CDD5AB2E}"/>
              </a:ext>
            </a:extLst>
          </p:cNvPr>
          <p:cNvSpPr txBox="1"/>
          <p:nvPr/>
        </p:nvSpPr>
        <p:spPr>
          <a:xfrm>
            <a:off x="2743200" y="1790700"/>
            <a:ext cx="1066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Ehon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Nhật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7324709932563 (mp3cut.net)">
            <a:hlinkClick r:id="" action="ppaction://media"/>
            <a:extLst>
              <a:ext uri="{FF2B5EF4-FFF2-40B4-BE49-F238E27FC236}">
                <a16:creationId xmlns:a16="http://schemas.microsoft.com/office/drawing/2014/main" id="{EA840878-4AF5-0D41-17C3-76264CF337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4838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71800" y="840206"/>
            <a:ext cx="12358616" cy="870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1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Cho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video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13800" i="1" dirty="0">
              <a:solidFill>
                <a:srgbClr val="FF0000"/>
              </a:solidFill>
              <a:latin typeface="Times New Roman" panose="02020603050405020304" pitchFamily="18" charset="0"/>
              <a:ea typeface="Pattaya"/>
              <a:cs typeface="Times New Roman" panose="02020603050405020304" pitchFamily="18" charset="0"/>
              <a:sym typeface="Pattaya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58439">
            <a:off x="16318190" y="7099305"/>
            <a:ext cx="2765947" cy="25948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58439">
            <a:off x="117365" y="-499185"/>
            <a:ext cx="2765947" cy="25948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114069">
            <a:off x="14522240" y="-407137"/>
            <a:ext cx="1599165" cy="15002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114069">
            <a:off x="885350" y="7646601"/>
            <a:ext cx="1599165" cy="15002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114069">
            <a:off x="11245640" y="9600252"/>
            <a:ext cx="1599165" cy="15002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08215" y="7148996"/>
            <a:ext cx="3225034" cy="8436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412</Words>
  <Application>Microsoft Office PowerPoint</Application>
  <PresentationFormat>Custom</PresentationFormat>
  <Paragraphs>39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Administrator</dc:creator>
  <cp:lastModifiedBy>Administrator</cp:lastModifiedBy>
  <cp:revision>5</cp:revision>
  <dcterms:created xsi:type="dcterms:W3CDTF">2006-08-16T00:00:00Z</dcterms:created>
  <dcterms:modified xsi:type="dcterms:W3CDTF">2026-04-29T06:54:21Z</dcterms:modified>
  <dc:identifier>DAG7V4fTE90</dc:identifier>
</cp:coreProperties>
</file>