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89" r:id="rId11"/>
    <p:sldId id="275" r:id="rId12"/>
    <p:sldId id="278" r:id="rId13"/>
    <p:sldId id="272" r:id="rId14"/>
    <p:sldId id="259" r:id="rId15"/>
    <p:sldId id="261" r:id="rId16"/>
    <p:sldId id="262" r:id="rId17"/>
    <p:sldId id="263" r:id="rId18"/>
    <p:sldId id="267" r:id="rId19"/>
    <p:sldId id="268" r:id="rId20"/>
    <p:sldId id="269" r:id="rId21"/>
    <p:sldId id="270" r:id="rId22"/>
    <p:sldId id="271" r:id="rId23"/>
    <p:sldId id="274" r:id="rId24"/>
    <p:sldId id="273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7" y="36512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UỶ BAN NHÂN DÂN PHƯỜNG VIỆT HƯNG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HƯỚNG DƯƠNG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0384" y="2813573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5056" y="3522876"/>
            <a:ext cx="834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4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biết số lượng có đối tượng là 5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7617" y="4388801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 tuổi</a:t>
            </a: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3 - 4</a:t>
            </a: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Thị 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9195" y="594864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2025-2026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AF66D-C3A2-BDF3-D54E-6C3D9B2DD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69455" y="1117376"/>
            <a:ext cx="1454227" cy="145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710</Words>
  <Application>Microsoft Office PowerPoint</Application>
  <PresentationFormat>Widescreen</PresentationFormat>
  <Paragraphs>83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Administrator</cp:lastModifiedBy>
  <cp:revision>61</cp:revision>
  <dcterms:created xsi:type="dcterms:W3CDTF">2017-10-28T06:42:00Z</dcterms:created>
  <dcterms:modified xsi:type="dcterms:W3CDTF">2026-04-29T09:56:22Z</dcterms:modified>
</cp:coreProperties>
</file>