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Dynapuff Bold" charset="1" panose="00000000000000000000"/>
      <p:regular r:id="rId12"/>
    </p:embeddedFont>
    <p:embeddedFont>
      <p:font typeface="Lobster" charset="1" panose="00000500000000000000"/>
      <p:regular r:id="rId13"/>
    </p:embeddedFont>
    <p:embeddedFont>
      <p:font typeface="Dancing Script Bold" charset="1" panose="03080800040507000D00"/>
      <p:regular r:id="rId14"/>
    </p:embeddedFont>
    <p:embeddedFont>
      <p:font typeface="Paytone One" charset="1" panose="00000500000000000000"/>
      <p:regular r:id="rId15"/>
    </p:embeddedFont>
    <p:embeddedFont>
      <p:font typeface="Sigmar One" charset="1" panose="00000500000000000000"/>
      <p:regular r:id="rId16"/>
    </p:embeddedFont>
    <p:embeddedFont>
      <p:font typeface="Quicksand Bold" charset="1" panose="00000000000000000000"/>
      <p:regular r:id="rId17"/>
    </p:embeddedFont>
    <p:embeddedFont>
      <p:font typeface="Quicksand Medium" charset="1" panose="00000000000000000000"/>
      <p:regular r:id="rId18"/>
    </p:embeddedFont>
    <p:embeddedFont>
      <p:font typeface="Dynapuff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14" Target="../media/image32.png" Type="http://schemas.openxmlformats.org/officeDocument/2006/relationships/image"/><Relationship Id="rId15" Target="../media/image33.svg" Type="http://schemas.openxmlformats.org/officeDocument/2006/relationships/image"/><Relationship Id="rId16" Target="../media/image34.png" Type="http://schemas.openxmlformats.org/officeDocument/2006/relationships/image"/><Relationship Id="rId17" Target="../media/image35.svg" Type="http://schemas.openxmlformats.org/officeDocument/2006/relationships/image"/><Relationship Id="rId18" Target="../media/image36.png" Type="http://schemas.openxmlformats.org/officeDocument/2006/relationships/image"/><Relationship Id="rId19" Target="../media/image37.svg" Type="http://schemas.openxmlformats.org/officeDocument/2006/relationships/image"/><Relationship Id="rId2" Target="../media/image23.png" Type="http://schemas.openxmlformats.org/officeDocument/2006/relationships/image"/><Relationship Id="rId20" Target="../media/image38.png" Type="http://schemas.openxmlformats.org/officeDocument/2006/relationships/image"/><Relationship Id="rId21" Target="../media/image39.sv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5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46.png" Type="http://schemas.openxmlformats.org/officeDocument/2006/relationships/image"/><Relationship Id="rId12" Target="../media/image47.sv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15" Target="../media/image48.png" Type="http://schemas.openxmlformats.org/officeDocument/2006/relationships/image"/><Relationship Id="rId16" Target="../media/image49.svg" Type="http://schemas.openxmlformats.org/officeDocument/2006/relationships/image"/><Relationship Id="rId17" Target="../media/image50.png" Type="http://schemas.openxmlformats.org/officeDocument/2006/relationships/image"/><Relationship Id="rId18" Target="../media/image51.png" Type="http://schemas.openxmlformats.org/officeDocument/2006/relationships/image"/><Relationship Id="rId19" Target="../media/image52.png" Type="http://schemas.openxmlformats.org/officeDocument/2006/relationships/image"/><Relationship Id="rId2" Target="../media/image40.png" Type="http://schemas.openxmlformats.org/officeDocument/2006/relationships/image"/><Relationship Id="rId20" Target="../media/image53.svg" Type="http://schemas.openxmlformats.org/officeDocument/2006/relationships/image"/><Relationship Id="rId21" Target="../media/image54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5.pn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media/image59.png" Type="http://schemas.openxmlformats.org/officeDocument/2006/relationships/image"/><Relationship Id="rId14" Target="../media/image60.svg" Type="http://schemas.openxmlformats.org/officeDocument/2006/relationships/image"/><Relationship Id="rId15" Target="../media/image46.png" Type="http://schemas.openxmlformats.org/officeDocument/2006/relationships/image"/><Relationship Id="rId16" Target="../media/image47.svg" Type="http://schemas.openxmlformats.org/officeDocument/2006/relationships/image"/><Relationship Id="rId17" Target="../media/image14.png" Type="http://schemas.openxmlformats.org/officeDocument/2006/relationships/image"/><Relationship Id="rId18" Target="../media/image15.svg" Type="http://schemas.openxmlformats.org/officeDocument/2006/relationships/image"/><Relationship Id="rId19" Target="../media/image61.png" Type="http://schemas.openxmlformats.org/officeDocument/2006/relationships/image"/><Relationship Id="rId2" Target="../media/image55.png" Type="http://schemas.openxmlformats.org/officeDocument/2006/relationships/image"/><Relationship Id="rId20" Target="../media/image62.svg" Type="http://schemas.openxmlformats.org/officeDocument/2006/relationships/image"/><Relationship Id="rId21" Target="../media/image63.png" Type="http://schemas.openxmlformats.org/officeDocument/2006/relationships/image"/><Relationship Id="rId22" Target="../media/image64.png" Type="http://schemas.openxmlformats.org/officeDocument/2006/relationships/image"/><Relationship Id="rId23" Target="../media/image65.png" Type="http://schemas.openxmlformats.org/officeDocument/2006/relationships/image"/><Relationship Id="rId24" Target="../media/image66.svg" Type="http://schemas.openxmlformats.org/officeDocument/2006/relationships/image"/><Relationship Id="rId3" Target="../media/image5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5.png" Type="http://schemas.openxmlformats.org/officeDocument/2006/relationships/image"/><Relationship Id="rId7" Target="../media/image57.png" Type="http://schemas.openxmlformats.org/officeDocument/2006/relationships/image"/><Relationship Id="rId8" Target="../media/image58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69.png" Type="http://schemas.openxmlformats.org/officeDocument/2006/relationships/image"/><Relationship Id="rId14" Target="../media/image70.svg" Type="http://schemas.openxmlformats.org/officeDocument/2006/relationships/image"/><Relationship Id="rId15" Target="../media/image71.png" Type="http://schemas.openxmlformats.org/officeDocument/2006/relationships/image"/><Relationship Id="rId16" Target="../media/image72.svg" Type="http://schemas.openxmlformats.org/officeDocument/2006/relationships/image"/><Relationship Id="rId17" Target="../media/image73.png" Type="http://schemas.openxmlformats.org/officeDocument/2006/relationships/image"/><Relationship Id="rId18" Target="../media/image74.svg" Type="http://schemas.openxmlformats.org/officeDocument/2006/relationships/image"/><Relationship Id="rId19" Target="../media/image75.png" Type="http://schemas.openxmlformats.org/officeDocument/2006/relationships/image"/><Relationship Id="rId2" Target="../media/image25.png" Type="http://schemas.openxmlformats.org/officeDocument/2006/relationships/image"/><Relationship Id="rId20" Target="../media/image76.svg" Type="http://schemas.openxmlformats.org/officeDocument/2006/relationships/image"/><Relationship Id="rId3" Target="../media/image26.svg" Type="http://schemas.openxmlformats.org/officeDocument/2006/relationships/image"/><Relationship Id="rId4" Target="../media/image67.png" Type="http://schemas.openxmlformats.org/officeDocument/2006/relationships/image"/><Relationship Id="rId5" Target="../media/image68.svg" Type="http://schemas.openxmlformats.org/officeDocument/2006/relationships/image"/><Relationship Id="rId6" Target="../media/image5.pn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8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../media/image79.png" Type="http://schemas.openxmlformats.org/officeDocument/2006/relationships/image"/><Relationship Id="rId14" Target="../media/image80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81.png" Type="http://schemas.openxmlformats.org/officeDocument/2006/relationships/image"/><Relationship Id="rId18" Target="../media/image82.svg" Type="http://schemas.openxmlformats.org/officeDocument/2006/relationships/image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Relationship Id="rId6" Target="../media/image5.pn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7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BA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025847">
            <a:off x="13778901" y="-466341"/>
            <a:ext cx="4855221" cy="4114800"/>
          </a:xfrm>
          <a:custGeom>
            <a:avLst/>
            <a:gdLst/>
            <a:ahLst/>
            <a:cxnLst/>
            <a:rect r="r" b="b" t="t" l="l"/>
            <a:pathLst>
              <a:path h="4114800" w="4855221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44611" y="2709608"/>
            <a:ext cx="1496544" cy="1090504"/>
            <a:chOff x="0" y="0"/>
            <a:chExt cx="401773" cy="29276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244611" y="1449733"/>
            <a:ext cx="1496544" cy="1090504"/>
            <a:chOff x="0" y="0"/>
            <a:chExt cx="401773" cy="2927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244611" y="3968310"/>
            <a:ext cx="1496544" cy="1090504"/>
            <a:chOff x="0" y="0"/>
            <a:chExt cx="401773" cy="29276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6244611" y="5228186"/>
            <a:ext cx="1496544" cy="1090504"/>
            <a:chOff x="0" y="0"/>
            <a:chExt cx="401773" cy="2927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6244611" y="7746763"/>
            <a:ext cx="1496544" cy="1090504"/>
            <a:chOff x="0" y="0"/>
            <a:chExt cx="401773" cy="29276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4694649">
            <a:off x="-401047" y="3849222"/>
            <a:ext cx="7736347" cy="7658984"/>
          </a:xfrm>
          <a:custGeom>
            <a:avLst/>
            <a:gdLst/>
            <a:ahLst/>
            <a:cxnLst/>
            <a:rect r="r" b="b" t="t" l="l"/>
            <a:pathLst>
              <a:path h="7658984" w="7736347">
                <a:moveTo>
                  <a:pt x="0" y="0"/>
                </a:moveTo>
                <a:lnTo>
                  <a:pt x="7736347" y="0"/>
                </a:lnTo>
                <a:lnTo>
                  <a:pt x="7736347" y="7658984"/>
                </a:lnTo>
                <a:lnTo>
                  <a:pt x="0" y="7658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731176" y="939566"/>
            <a:ext cx="15991158" cy="8407868"/>
            <a:chOff x="0" y="0"/>
            <a:chExt cx="4122365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122365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22365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6206511" y="6490140"/>
            <a:ext cx="1496544" cy="1090504"/>
            <a:chOff x="0" y="0"/>
            <a:chExt cx="401773" cy="29276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CAA1E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569745" y="1060684"/>
            <a:ext cx="1028700" cy="8229600"/>
          </a:xfrm>
          <a:custGeom>
            <a:avLst/>
            <a:gdLst/>
            <a:ahLst/>
            <a:cxnLst/>
            <a:rect r="r" b="b" t="t" l="l"/>
            <a:pathLst>
              <a:path h="8229600" w="10287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5789209" y="1449733"/>
            <a:ext cx="834606" cy="834606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56206"/>
              <a:ext cx="721824" cy="700389"/>
            </a:xfrm>
            <a:custGeom>
              <a:avLst/>
              <a:gdLst/>
              <a:ahLst/>
              <a:cxnLst/>
              <a:rect r="r" b="b" t="t" l="l"/>
              <a:pathLst>
                <a:path h="700389" w="721824">
                  <a:moveTo>
                    <a:pt x="609600" y="146994"/>
                  </a:moveTo>
                  <a:lnTo>
                    <a:pt x="478242" y="15636"/>
                  </a:lnTo>
                  <a:cubicBezTo>
                    <a:pt x="466206" y="3600"/>
                    <a:pt x="448105" y="0"/>
                    <a:pt x="432379" y="6513"/>
                  </a:cubicBezTo>
                  <a:cubicBezTo>
                    <a:pt x="416653" y="13027"/>
                    <a:pt x="406400" y="28373"/>
                    <a:pt x="406400" y="45394"/>
                  </a:cubicBezTo>
                  <a:lnTo>
                    <a:pt x="406400" y="45394"/>
                  </a:lnTo>
                  <a:cubicBezTo>
                    <a:pt x="406400" y="101506"/>
                    <a:pt x="360912" y="146994"/>
                    <a:pt x="304800" y="146994"/>
                  </a:cubicBezTo>
                  <a:lnTo>
                    <a:pt x="203200" y="146994"/>
                  </a:lnTo>
                  <a:cubicBezTo>
                    <a:pt x="90976" y="146994"/>
                    <a:pt x="0" y="237970"/>
                    <a:pt x="0" y="350194"/>
                  </a:cubicBezTo>
                  <a:lnTo>
                    <a:pt x="0" y="350194"/>
                  </a:lnTo>
                  <a:cubicBezTo>
                    <a:pt x="0" y="462418"/>
                    <a:pt x="90976" y="553394"/>
                    <a:pt x="203200" y="553394"/>
                  </a:cubicBezTo>
                  <a:lnTo>
                    <a:pt x="304800" y="553394"/>
                  </a:lnTo>
                  <a:cubicBezTo>
                    <a:pt x="360912" y="553394"/>
                    <a:pt x="406400" y="598882"/>
                    <a:pt x="406400" y="654994"/>
                  </a:cubicBezTo>
                  <a:lnTo>
                    <a:pt x="406400" y="654994"/>
                  </a:lnTo>
                  <a:cubicBezTo>
                    <a:pt x="406400" y="672015"/>
                    <a:pt x="416653" y="687361"/>
                    <a:pt x="432379" y="693875"/>
                  </a:cubicBezTo>
                  <a:cubicBezTo>
                    <a:pt x="448105" y="700388"/>
                    <a:pt x="466206" y="696788"/>
                    <a:pt x="478242" y="684752"/>
                  </a:cubicBezTo>
                  <a:lnTo>
                    <a:pt x="609600" y="553394"/>
                  </a:lnTo>
                  <a:cubicBezTo>
                    <a:pt x="721824" y="441170"/>
                    <a:pt x="721824" y="259218"/>
                    <a:pt x="609600" y="146994"/>
                  </a:cubicBezTo>
                  <a:close/>
                </a:path>
              </a:pathLst>
            </a:custGeom>
            <a:solidFill>
              <a:srgbClr val="CAA1E0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3085074" y="2082908"/>
            <a:ext cx="4245307" cy="4245307"/>
          </a:xfrm>
          <a:custGeom>
            <a:avLst/>
            <a:gdLst/>
            <a:ahLst/>
            <a:cxnLst/>
            <a:rect r="r" b="b" t="t" l="l"/>
            <a:pathLst>
              <a:path h="4245307" w="4245307">
                <a:moveTo>
                  <a:pt x="0" y="0"/>
                </a:moveTo>
                <a:lnTo>
                  <a:pt x="4245308" y="0"/>
                </a:lnTo>
                <a:lnTo>
                  <a:pt x="4245308" y="4245307"/>
                </a:lnTo>
                <a:lnTo>
                  <a:pt x="0" y="42453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3419562" y="4289228"/>
            <a:ext cx="10611369" cy="4745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4"/>
              </a:lnSpc>
            </a:pPr>
            <a:r>
              <a:rPr lang="en-US" sz="4899" b="true">
                <a:solidFill>
                  <a:srgbClr val="E1BAF5"/>
                </a:solidFill>
                <a:latin typeface="Dynapuff Bold"/>
                <a:ea typeface="Dynapuff Bold"/>
                <a:cs typeface="Dynapuff Bold"/>
                <a:sym typeface="Dynapuff Bold"/>
              </a:rPr>
              <a:t>Dạy trẻ đếm trên đối  tượng</a:t>
            </a:r>
          </a:p>
          <a:p>
            <a:pPr algn="ctr">
              <a:lnSpc>
                <a:spcPts val="9799"/>
              </a:lnSpc>
            </a:pPr>
            <a:r>
              <a:rPr lang="en-US" sz="4899" b="true">
                <a:solidFill>
                  <a:srgbClr val="E1BAF5"/>
                </a:solidFill>
                <a:latin typeface="Dynapuff Bold"/>
                <a:ea typeface="Dynapuff Bold"/>
                <a:cs typeface="Dynapuff Bold"/>
                <a:sym typeface="Dynapuff Bold"/>
              </a:rPr>
              <a:t> và nhận biết số lượng trong phạm vi 2</a:t>
            </a:r>
          </a:p>
          <a:p>
            <a:pPr algn="ctr">
              <a:lnSpc>
                <a:spcPts val="5999"/>
              </a:lnSpc>
            </a:pPr>
            <a:r>
              <a:rPr lang="en-US" sz="2999">
                <a:solidFill>
                  <a:srgbClr val="F51450"/>
                </a:solidFill>
                <a:latin typeface="Lobster"/>
                <a:ea typeface="Lobster"/>
                <a:cs typeface="Lobster"/>
                <a:sym typeface="Lobster"/>
              </a:rPr>
              <a:t>Lớp mẫu giáo bé C2</a:t>
            </a:r>
          </a:p>
          <a:p>
            <a:pPr algn="ctr">
              <a:lnSpc>
                <a:spcPts val="4999"/>
              </a:lnSpc>
            </a:pPr>
            <a:r>
              <a:rPr lang="en-US" sz="2499" b="true">
                <a:solidFill>
                  <a:srgbClr val="F51450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Năm học: 2025 - 2026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-229112">
            <a:off x="1524076" y="2826649"/>
            <a:ext cx="1648247" cy="2502082"/>
          </a:xfrm>
          <a:custGeom>
            <a:avLst/>
            <a:gdLst/>
            <a:ahLst/>
            <a:cxnLst/>
            <a:rect r="r" b="b" t="t" l="l"/>
            <a:pathLst>
              <a:path h="2502082" w="1648247">
                <a:moveTo>
                  <a:pt x="0" y="0"/>
                </a:moveTo>
                <a:lnTo>
                  <a:pt x="1648246" y="0"/>
                </a:lnTo>
                <a:lnTo>
                  <a:pt x="1648246" y="2502082"/>
                </a:lnTo>
                <a:lnTo>
                  <a:pt x="0" y="25020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498933">
            <a:off x="15124961" y="7229147"/>
            <a:ext cx="1074234" cy="1993938"/>
          </a:xfrm>
          <a:custGeom>
            <a:avLst/>
            <a:gdLst/>
            <a:ahLst/>
            <a:cxnLst/>
            <a:rect r="r" b="b" t="t" l="l"/>
            <a:pathLst>
              <a:path h="1993938" w="1074234">
                <a:moveTo>
                  <a:pt x="0" y="0"/>
                </a:moveTo>
                <a:lnTo>
                  <a:pt x="1074234" y="0"/>
                </a:lnTo>
                <a:lnTo>
                  <a:pt x="1074234" y="1993938"/>
                </a:lnTo>
                <a:lnTo>
                  <a:pt x="0" y="19939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1629150">
            <a:off x="1579292" y="7965663"/>
            <a:ext cx="1172372" cy="882210"/>
          </a:xfrm>
          <a:custGeom>
            <a:avLst/>
            <a:gdLst/>
            <a:ahLst/>
            <a:cxnLst/>
            <a:rect r="r" b="b" t="t" l="l"/>
            <a:pathLst>
              <a:path h="882210" w="1172372">
                <a:moveTo>
                  <a:pt x="0" y="0"/>
                </a:moveTo>
                <a:lnTo>
                  <a:pt x="1172372" y="0"/>
                </a:lnTo>
                <a:lnTo>
                  <a:pt x="1172372" y="882210"/>
                </a:lnTo>
                <a:lnTo>
                  <a:pt x="0" y="8822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1552890">
            <a:off x="15990993" y="5205286"/>
            <a:ext cx="862946" cy="834900"/>
          </a:xfrm>
          <a:custGeom>
            <a:avLst/>
            <a:gdLst/>
            <a:ahLst/>
            <a:cxnLst/>
            <a:rect r="r" b="b" t="t" l="l"/>
            <a:pathLst>
              <a:path h="834900" w="862946">
                <a:moveTo>
                  <a:pt x="0" y="0"/>
                </a:moveTo>
                <a:lnTo>
                  <a:pt x="862946" y="0"/>
                </a:lnTo>
                <a:lnTo>
                  <a:pt x="862946" y="834900"/>
                </a:lnTo>
                <a:lnTo>
                  <a:pt x="0" y="8349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6337735" y="6747315"/>
            <a:ext cx="1234097" cy="576940"/>
          </a:xfrm>
          <a:custGeom>
            <a:avLst/>
            <a:gdLst/>
            <a:ahLst/>
            <a:cxnLst/>
            <a:rect r="r" b="b" t="t" l="l"/>
            <a:pathLst>
              <a:path h="576940" w="1234097">
                <a:moveTo>
                  <a:pt x="0" y="0"/>
                </a:moveTo>
                <a:lnTo>
                  <a:pt x="1234097" y="0"/>
                </a:lnTo>
                <a:lnTo>
                  <a:pt x="1234097" y="576940"/>
                </a:lnTo>
                <a:lnTo>
                  <a:pt x="0" y="5769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9434869">
            <a:off x="2604519" y="968734"/>
            <a:ext cx="2143043" cy="1947490"/>
          </a:xfrm>
          <a:custGeom>
            <a:avLst/>
            <a:gdLst/>
            <a:ahLst/>
            <a:cxnLst/>
            <a:rect r="r" b="b" t="t" l="l"/>
            <a:pathLst>
              <a:path h="1947490" w="2143043">
                <a:moveTo>
                  <a:pt x="0" y="0"/>
                </a:moveTo>
                <a:lnTo>
                  <a:pt x="2143043" y="0"/>
                </a:lnTo>
                <a:lnTo>
                  <a:pt x="2143043" y="1947490"/>
                </a:lnTo>
                <a:lnTo>
                  <a:pt x="0" y="194749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2880450" y="1449733"/>
            <a:ext cx="1572210" cy="1766528"/>
          </a:xfrm>
          <a:custGeom>
            <a:avLst/>
            <a:gdLst/>
            <a:ahLst/>
            <a:cxnLst/>
            <a:rect r="r" b="b" t="t" l="l"/>
            <a:pathLst>
              <a:path h="1766528" w="1572210">
                <a:moveTo>
                  <a:pt x="0" y="0"/>
                </a:moveTo>
                <a:lnTo>
                  <a:pt x="1572210" y="0"/>
                </a:lnTo>
                <a:lnTo>
                  <a:pt x="1572210" y="1766528"/>
                </a:lnTo>
                <a:lnTo>
                  <a:pt x="0" y="176652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8260762" y="2129917"/>
            <a:ext cx="1418789" cy="1418789"/>
          </a:xfrm>
          <a:custGeom>
            <a:avLst/>
            <a:gdLst/>
            <a:ahLst/>
            <a:cxnLst/>
            <a:rect r="r" b="b" t="t" l="l"/>
            <a:pathLst>
              <a:path h="1418789" w="1418789">
                <a:moveTo>
                  <a:pt x="0" y="0"/>
                </a:moveTo>
                <a:lnTo>
                  <a:pt x="1418789" y="0"/>
                </a:lnTo>
                <a:lnTo>
                  <a:pt x="1418789" y="1418789"/>
                </a:lnTo>
                <a:lnTo>
                  <a:pt x="0" y="141878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963625" y="1092862"/>
            <a:ext cx="15991158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51450"/>
                </a:solidFill>
                <a:latin typeface="Paytone One"/>
                <a:ea typeface="Paytone One"/>
                <a:cs typeface="Paytone One"/>
                <a:sym typeface="Paytone One"/>
              </a:rPr>
              <a:t>UỶ BAN NHÂN DÂN PHƯỜNG VIỆT HƯNG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51450"/>
                </a:solidFill>
                <a:latin typeface="Paytone One"/>
                <a:ea typeface="Paytone One"/>
                <a:cs typeface="Paytone One"/>
                <a:sym typeface="Paytone One"/>
              </a:rPr>
              <a:t>TRƯỜNG MN HOA HƯỚNG DƯƠNG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63625" y="3510606"/>
            <a:ext cx="15991158" cy="497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A03030"/>
                </a:solidFill>
                <a:latin typeface="Sigmar One"/>
                <a:ea typeface="Sigmar One"/>
                <a:cs typeface="Sigmar One"/>
                <a:sym typeface="Sigmar One"/>
              </a:rPr>
              <a:t>LĨNH VỰC PHÁT TRIỂN NHẬN THỨC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44611" y="2709608"/>
            <a:ext cx="1496544" cy="1090504"/>
            <a:chOff x="0" y="0"/>
            <a:chExt cx="401773" cy="2927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44611" y="3968310"/>
            <a:ext cx="1496544" cy="1090504"/>
            <a:chOff x="0" y="0"/>
            <a:chExt cx="401773" cy="2927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999759">
            <a:off x="12856910" y="6779867"/>
            <a:ext cx="6096000" cy="4114800"/>
          </a:xfrm>
          <a:custGeom>
            <a:avLst/>
            <a:gdLst/>
            <a:ahLst/>
            <a:cxnLst/>
            <a:rect r="r" b="b" t="t" l="l"/>
            <a:pathLst>
              <a:path h="4114800" w="6096000">
                <a:moveTo>
                  <a:pt x="0" y="0"/>
                </a:moveTo>
                <a:lnTo>
                  <a:pt x="6096000" y="0"/>
                </a:lnTo>
                <a:lnTo>
                  <a:pt x="6096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244611" y="5228186"/>
            <a:ext cx="1496544" cy="1090504"/>
            <a:chOff x="0" y="0"/>
            <a:chExt cx="401773" cy="29276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6244611" y="6486887"/>
            <a:ext cx="1496544" cy="1090504"/>
            <a:chOff x="0" y="0"/>
            <a:chExt cx="401773" cy="2927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CAA1E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6244611" y="7746763"/>
            <a:ext cx="1496544" cy="1090504"/>
            <a:chOff x="0" y="0"/>
            <a:chExt cx="401773" cy="29276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-590211" y="-1326820"/>
            <a:ext cx="7315200" cy="3694176"/>
          </a:xfrm>
          <a:custGeom>
            <a:avLst/>
            <a:gdLst/>
            <a:ahLst/>
            <a:cxnLst/>
            <a:rect r="r" b="b" t="t" l="l"/>
            <a:pathLst>
              <a:path h="3694176" w="7315200">
                <a:moveTo>
                  <a:pt x="0" y="0"/>
                </a:moveTo>
                <a:lnTo>
                  <a:pt x="7315200" y="0"/>
                </a:lnTo>
                <a:lnTo>
                  <a:pt x="7315200" y="3694176"/>
                </a:lnTo>
                <a:lnTo>
                  <a:pt x="0" y="3694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974577" y="939566"/>
            <a:ext cx="15991158" cy="8407868"/>
            <a:chOff x="0" y="0"/>
            <a:chExt cx="4122365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122365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22365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6244611" y="1449733"/>
            <a:ext cx="1496544" cy="1090504"/>
            <a:chOff x="0" y="0"/>
            <a:chExt cx="401773" cy="29276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569745" y="1060684"/>
            <a:ext cx="1028700" cy="8229600"/>
          </a:xfrm>
          <a:custGeom>
            <a:avLst/>
            <a:gdLst/>
            <a:ahLst/>
            <a:cxnLst/>
            <a:rect r="r" b="b" t="t" l="l"/>
            <a:pathLst>
              <a:path h="8229600" w="10287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2927888" y="2623653"/>
            <a:ext cx="5246370" cy="4972391"/>
            <a:chOff x="0" y="0"/>
            <a:chExt cx="812800" cy="77035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770353"/>
            </a:xfrm>
            <a:custGeom>
              <a:avLst/>
              <a:gdLst/>
              <a:ahLst/>
              <a:cxnLst/>
              <a:rect r="r" b="b" t="t" l="l"/>
              <a:pathLst>
                <a:path h="77035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70353"/>
                  </a:lnTo>
                  <a:lnTo>
                    <a:pt x="0" y="770353"/>
                  </a:lnTo>
                  <a:close/>
                </a:path>
              </a:pathLst>
            </a:custGeom>
            <a:blipFill>
              <a:blip r:embed="rId7"/>
              <a:stretch>
                <a:fillRect l="-6215" t="0" r="-58286" b="0"/>
              </a:stretch>
            </a:blip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2795171" y="2278356"/>
            <a:ext cx="5511804" cy="5491135"/>
          </a:xfrm>
          <a:custGeom>
            <a:avLst/>
            <a:gdLst/>
            <a:ahLst/>
            <a:cxnLst/>
            <a:rect r="r" b="b" t="t" l="l"/>
            <a:pathLst>
              <a:path h="5491135" w="5511804">
                <a:moveTo>
                  <a:pt x="0" y="0"/>
                </a:moveTo>
                <a:lnTo>
                  <a:pt x="5511804" y="0"/>
                </a:lnTo>
                <a:lnTo>
                  <a:pt x="5511804" y="5491135"/>
                </a:lnTo>
                <a:lnTo>
                  <a:pt x="0" y="54911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6724989" y="2068281"/>
            <a:ext cx="2300950" cy="598151"/>
            <a:chOff x="0" y="0"/>
            <a:chExt cx="1563329" cy="4064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563329" cy="406400"/>
            </a:xfrm>
            <a:custGeom>
              <a:avLst/>
              <a:gdLst/>
              <a:ahLst/>
              <a:cxnLst/>
              <a:rect r="r" b="b" t="t" l="l"/>
              <a:pathLst>
                <a:path h="406400" w="1563329">
                  <a:moveTo>
                    <a:pt x="1360129" y="0"/>
                  </a:moveTo>
                  <a:cubicBezTo>
                    <a:pt x="1472353" y="0"/>
                    <a:pt x="1563329" y="90976"/>
                    <a:pt x="1563329" y="203200"/>
                  </a:cubicBezTo>
                  <a:cubicBezTo>
                    <a:pt x="1563329" y="315424"/>
                    <a:pt x="1472353" y="406400"/>
                    <a:pt x="13601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8CB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563329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269325" y="7703587"/>
            <a:ext cx="2300950" cy="598151"/>
            <a:chOff x="0" y="0"/>
            <a:chExt cx="1563329" cy="4064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563329" cy="406400"/>
            </a:xfrm>
            <a:custGeom>
              <a:avLst/>
              <a:gdLst/>
              <a:ahLst/>
              <a:cxnLst/>
              <a:rect r="r" b="b" t="t" l="l"/>
              <a:pathLst>
                <a:path h="406400" w="1563329">
                  <a:moveTo>
                    <a:pt x="1360129" y="0"/>
                  </a:moveTo>
                  <a:cubicBezTo>
                    <a:pt x="1472353" y="0"/>
                    <a:pt x="1563329" y="90976"/>
                    <a:pt x="1563329" y="203200"/>
                  </a:cubicBezTo>
                  <a:cubicBezTo>
                    <a:pt x="1563329" y="315424"/>
                    <a:pt x="1472353" y="406400"/>
                    <a:pt x="13601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8CB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563329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5789209" y="8151415"/>
            <a:ext cx="834606" cy="834606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56206"/>
              <a:ext cx="721824" cy="700389"/>
            </a:xfrm>
            <a:custGeom>
              <a:avLst/>
              <a:gdLst/>
              <a:ahLst/>
              <a:cxnLst/>
              <a:rect r="r" b="b" t="t" l="l"/>
              <a:pathLst>
                <a:path h="700389" w="721824">
                  <a:moveTo>
                    <a:pt x="609600" y="146994"/>
                  </a:moveTo>
                  <a:lnTo>
                    <a:pt x="478242" y="15636"/>
                  </a:lnTo>
                  <a:cubicBezTo>
                    <a:pt x="466206" y="3600"/>
                    <a:pt x="448105" y="0"/>
                    <a:pt x="432379" y="6513"/>
                  </a:cubicBezTo>
                  <a:cubicBezTo>
                    <a:pt x="416653" y="13027"/>
                    <a:pt x="406400" y="28373"/>
                    <a:pt x="406400" y="45394"/>
                  </a:cubicBezTo>
                  <a:lnTo>
                    <a:pt x="406400" y="45394"/>
                  </a:lnTo>
                  <a:cubicBezTo>
                    <a:pt x="406400" y="101506"/>
                    <a:pt x="360912" y="146994"/>
                    <a:pt x="304800" y="146994"/>
                  </a:cubicBezTo>
                  <a:lnTo>
                    <a:pt x="203200" y="146994"/>
                  </a:lnTo>
                  <a:cubicBezTo>
                    <a:pt x="90976" y="146994"/>
                    <a:pt x="0" y="237970"/>
                    <a:pt x="0" y="350194"/>
                  </a:cubicBezTo>
                  <a:lnTo>
                    <a:pt x="0" y="350194"/>
                  </a:lnTo>
                  <a:cubicBezTo>
                    <a:pt x="0" y="462418"/>
                    <a:pt x="90976" y="553394"/>
                    <a:pt x="203200" y="553394"/>
                  </a:cubicBezTo>
                  <a:lnTo>
                    <a:pt x="304800" y="553394"/>
                  </a:lnTo>
                  <a:cubicBezTo>
                    <a:pt x="360912" y="553394"/>
                    <a:pt x="406400" y="598882"/>
                    <a:pt x="406400" y="654994"/>
                  </a:cubicBezTo>
                  <a:lnTo>
                    <a:pt x="406400" y="654994"/>
                  </a:lnTo>
                  <a:cubicBezTo>
                    <a:pt x="406400" y="672015"/>
                    <a:pt x="416653" y="687361"/>
                    <a:pt x="432379" y="693875"/>
                  </a:cubicBezTo>
                  <a:cubicBezTo>
                    <a:pt x="448105" y="700388"/>
                    <a:pt x="466206" y="696788"/>
                    <a:pt x="478242" y="684752"/>
                  </a:cubicBezTo>
                  <a:lnTo>
                    <a:pt x="609600" y="553394"/>
                  </a:lnTo>
                  <a:cubicBezTo>
                    <a:pt x="721824" y="441170"/>
                    <a:pt x="721824" y="259218"/>
                    <a:pt x="609600" y="146994"/>
                  </a:cubicBezTo>
                  <a:close/>
                </a:path>
              </a:pathLst>
            </a:custGeom>
            <a:solidFill>
              <a:srgbClr val="FF98B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10499062">
            <a:off x="2150143" y="693754"/>
            <a:ext cx="2143043" cy="1947490"/>
          </a:xfrm>
          <a:custGeom>
            <a:avLst/>
            <a:gdLst/>
            <a:ahLst/>
            <a:cxnLst/>
            <a:rect r="r" b="b" t="t" l="l"/>
            <a:pathLst>
              <a:path h="1947490" w="2143043">
                <a:moveTo>
                  <a:pt x="0" y="0"/>
                </a:moveTo>
                <a:lnTo>
                  <a:pt x="2143043" y="0"/>
                </a:lnTo>
                <a:lnTo>
                  <a:pt x="2143043" y="1947490"/>
                </a:lnTo>
                <a:lnTo>
                  <a:pt x="0" y="19474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6409200" y="1711614"/>
            <a:ext cx="1190009" cy="566742"/>
          </a:xfrm>
          <a:custGeom>
            <a:avLst/>
            <a:gdLst/>
            <a:ahLst/>
            <a:cxnLst/>
            <a:rect r="r" b="b" t="t" l="l"/>
            <a:pathLst>
              <a:path h="566742" w="1190009">
                <a:moveTo>
                  <a:pt x="0" y="0"/>
                </a:moveTo>
                <a:lnTo>
                  <a:pt x="1190009" y="0"/>
                </a:lnTo>
                <a:lnTo>
                  <a:pt x="1190009" y="566742"/>
                </a:lnTo>
                <a:lnTo>
                  <a:pt x="0" y="5667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2902288" y="1564649"/>
            <a:ext cx="3342324" cy="3342324"/>
          </a:xfrm>
          <a:custGeom>
            <a:avLst/>
            <a:gdLst/>
            <a:ahLst/>
            <a:cxnLst/>
            <a:rect r="r" b="b" t="t" l="l"/>
            <a:pathLst>
              <a:path h="3342324" w="3342324">
                <a:moveTo>
                  <a:pt x="0" y="0"/>
                </a:moveTo>
                <a:lnTo>
                  <a:pt x="3342323" y="0"/>
                </a:lnTo>
                <a:lnTo>
                  <a:pt x="3342323" y="3342323"/>
                </a:lnTo>
                <a:lnTo>
                  <a:pt x="0" y="33423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7581141" y="2595037"/>
            <a:ext cx="7095017" cy="2463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9999">
                <a:solidFill>
                  <a:srgbClr val="FF98B4"/>
                </a:solidFill>
                <a:latin typeface="Lobster"/>
                <a:ea typeface="Lobster"/>
                <a:cs typeface="Lobster"/>
                <a:sym typeface="Lobster"/>
              </a:rPr>
              <a:t>Ổn định </a:t>
            </a:r>
          </a:p>
          <a:p>
            <a:pPr algn="ctr">
              <a:lnSpc>
                <a:spcPts val="9399"/>
              </a:lnSpc>
            </a:pPr>
            <a:r>
              <a:rPr lang="en-US" sz="9999">
                <a:solidFill>
                  <a:srgbClr val="FF98B4"/>
                </a:solidFill>
                <a:latin typeface="Lobster"/>
                <a:ea typeface="Lobster"/>
                <a:cs typeface="Lobster"/>
                <a:sym typeface="Lobster"/>
              </a:rPr>
              <a:t>tổ chức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6312568" y="6761155"/>
            <a:ext cx="2145475" cy="1807563"/>
          </a:xfrm>
          <a:custGeom>
            <a:avLst/>
            <a:gdLst/>
            <a:ahLst/>
            <a:cxnLst/>
            <a:rect r="r" b="b" t="t" l="l"/>
            <a:pathLst>
              <a:path h="1807563" w="2145475">
                <a:moveTo>
                  <a:pt x="0" y="0"/>
                </a:moveTo>
                <a:lnTo>
                  <a:pt x="2145476" y="0"/>
                </a:lnTo>
                <a:lnTo>
                  <a:pt x="2145476" y="1807563"/>
                </a:lnTo>
                <a:lnTo>
                  <a:pt x="0" y="18075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3071472">
            <a:off x="13792447" y="7772536"/>
            <a:ext cx="922581" cy="1080621"/>
          </a:xfrm>
          <a:custGeom>
            <a:avLst/>
            <a:gdLst/>
            <a:ahLst/>
            <a:cxnLst/>
            <a:rect r="r" b="b" t="t" l="l"/>
            <a:pathLst>
              <a:path h="1080621" w="922581">
                <a:moveTo>
                  <a:pt x="0" y="0"/>
                </a:moveTo>
                <a:lnTo>
                  <a:pt x="922580" y="0"/>
                </a:lnTo>
                <a:lnTo>
                  <a:pt x="922580" y="1080621"/>
                </a:lnTo>
                <a:lnTo>
                  <a:pt x="0" y="10806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1225781">
            <a:off x="8754127" y="1637978"/>
            <a:ext cx="810227" cy="714013"/>
          </a:xfrm>
          <a:custGeom>
            <a:avLst/>
            <a:gdLst/>
            <a:ahLst/>
            <a:cxnLst/>
            <a:rect r="r" b="b" t="t" l="l"/>
            <a:pathLst>
              <a:path h="714013" w="810227">
                <a:moveTo>
                  <a:pt x="0" y="0"/>
                </a:moveTo>
                <a:lnTo>
                  <a:pt x="810227" y="0"/>
                </a:lnTo>
                <a:lnTo>
                  <a:pt x="810227" y="714013"/>
                </a:lnTo>
                <a:lnTo>
                  <a:pt x="0" y="7140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9025939" y="5402811"/>
            <a:ext cx="6941751" cy="1772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4"/>
              </a:lnSpc>
            </a:pPr>
            <a:r>
              <a:rPr lang="en-US" sz="5511" b="true">
                <a:solidFill>
                  <a:srgbClr val="2A6ED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Hát bài: </a:t>
            </a:r>
          </a:p>
          <a:p>
            <a:pPr algn="ctr">
              <a:lnSpc>
                <a:spcPts val="7054"/>
              </a:lnSpc>
            </a:pPr>
            <a:r>
              <a:rPr lang="en-US" sz="5511" b="true">
                <a:solidFill>
                  <a:srgbClr val="2A6ED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Cháu yêu bà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064854" y="2167125"/>
            <a:ext cx="1590137" cy="348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2211" b="true">
                <a:solidFill>
                  <a:srgbClr val="27272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Education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609191" y="7802431"/>
            <a:ext cx="1590137" cy="348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2211" b="true">
                <a:solidFill>
                  <a:srgbClr val="27272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Preschool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A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44611" y="3968310"/>
            <a:ext cx="1496544" cy="1090504"/>
            <a:chOff x="0" y="0"/>
            <a:chExt cx="401773" cy="2927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44611" y="5228186"/>
            <a:ext cx="1496544" cy="1090504"/>
            <a:chOff x="0" y="0"/>
            <a:chExt cx="401773" cy="2927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244611" y="6486887"/>
            <a:ext cx="1496544" cy="1090504"/>
            <a:chOff x="0" y="0"/>
            <a:chExt cx="401773" cy="29276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CAA1E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44611" y="7746763"/>
            <a:ext cx="1496544" cy="1090504"/>
            <a:chOff x="0" y="0"/>
            <a:chExt cx="401773" cy="29276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4960724" y="-717990"/>
            <a:ext cx="3862768" cy="4114800"/>
          </a:xfrm>
          <a:custGeom>
            <a:avLst/>
            <a:gdLst/>
            <a:ahLst/>
            <a:cxnLst/>
            <a:rect r="r" b="b" t="t" l="l"/>
            <a:pathLst>
              <a:path h="4114800" w="3862768">
                <a:moveTo>
                  <a:pt x="0" y="0"/>
                </a:moveTo>
                <a:lnTo>
                  <a:pt x="3862769" y="0"/>
                </a:lnTo>
                <a:lnTo>
                  <a:pt x="3862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6244611" y="1449733"/>
            <a:ext cx="1496544" cy="1090504"/>
            <a:chOff x="0" y="0"/>
            <a:chExt cx="401773" cy="29276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-48962" y="6949820"/>
            <a:ext cx="4047934" cy="4114800"/>
          </a:xfrm>
          <a:custGeom>
            <a:avLst/>
            <a:gdLst/>
            <a:ahLst/>
            <a:cxnLst/>
            <a:rect r="r" b="b" t="t" l="l"/>
            <a:pathLst>
              <a:path h="4114800" w="4047934">
                <a:moveTo>
                  <a:pt x="0" y="0"/>
                </a:moveTo>
                <a:lnTo>
                  <a:pt x="4047934" y="0"/>
                </a:lnTo>
                <a:lnTo>
                  <a:pt x="4047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974577" y="939566"/>
            <a:ext cx="15991158" cy="8407868"/>
            <a:chOff x="0" y="0"/>
            <a:chExt cx="4122365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122365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22365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5395564" y="1028700"/>
            <a:ext cx="1496544" cy="1090504"/>
            <a:chOff x="0" y="0"/>
            <a:chExt cx="401773" cy="29276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569745" y="1060684"/>
            <a:ext cx="1028700" cy="8229600"/>
          </a:xfrm>
          <a:custGeom>
            <a:avLst/>
            <a:gdLst/>
            <a:ahLst/>
            <a:cxnLst/>
            <a:rect r="r" b="b" t="t" l="l"/>
            <a:pathLst>
              <a:path h="8229600" w="10287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7132983" y="9290284"/>
            <a:ext cx="834606" cy="834606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56206"/>
              <a:ext cx="721824" cy="700389"/>
            </a:xfrm>
            <a:custGeom>
              <a:avLst/>
              <a:gdLst/>
              <a:ahLst/>
              <a:cxnLst/>
              <a:rect r="r" b="b" t="t" l="l"/>
              <a:pathLst>
                <a:path h="700389" w="721824">
                  <a:moveTo>
                    <a:pt x="609600" y="146994"/>
                  </a:moveTo>
                  <a:lnTo>
                    <a:pt x="478242" y="15636"/>
                  </a:lnTo>
                  <a:cubicBezTo>
                    <a:pt x="466206" y="3600"/>
                    <a:pt x="448105" y="0"/>
                    <a:pt x="432379" y="6513"/>
                  </a:cubicBezTo>
                  <a:cubicBezTo>
                    <a:pt x="416653" y="13027"/>
                    <a:pt x="406400" y="28373"/>
                    <a:pt x="406400" y="45394"/>
                  </a:cubicBezTo>
                  <a:lnTo>
                    <a:pt x="406400" y="45394"/>
                  </a:lnTo>
                  <a:cubicBezTo>
                    <a:pt x="406400" y="101506"/>
                    <a:pt x="360912" y="146994"/>
                    <a:pt x="304800" y="146994"/>
                  </a:cubicBezTo>
                  <a:lnTo>
                    <a:pt x="203200" y="146994"/>
                  </a:lnTo>
                  <a:cubicBezTo>
                    <a:pt x="90976" y="146994"/>
                    <a:pt x="0" y="237970"/>
                    <a:pt x="0" y="350194"/>
                  </a:cubicBezTo>
                  <a:lnTo>
                    <a:pt x="0" y="350194"/>
                  </a:lnTo>
                  <a:cubicBezTo>
                    <a:pt x="0" y="462418"/>
                    <a:pt x="90976" y="553394"/>
                    <a:pt x="203200" y="553394"/>
                  </a:cubicBezTo>
                  <a:lnTo>
                    <a:pt x="304800" y="553394"/>
                  </a:lnTo>
                  <a:cubicBezTo>
                    <a:pt x="360912" y="553394"/>
                    <a:pt x="406400" y="598882"/>
                    <a:pt x="406400" y="654994"/>
                  </a:cubicBezTo>
                  <a:lnTo>
                    <a:pt x="406400" y="654994"/>
                  </a:lnTo>
                  <a:cubicBezTo>
                    <a:pt x="406400" y="672015"/>
                    <a:pt x="416653" y="687361"/>
                    <a:pt x="432379" y="693875"/>
                  </a:cubicBezTo>
                  <a:cubicBezTo>
                    <a:pt x="448105" y="700388"/>
                    <a:pt x="466206" y="696788"/>
                    <a:pt x="478242" y="684752"/>
                  </a:cubicBezTo>
                  <a:lnTo>
                    <a:pt x="609600" y="553394"/>
                  </a:lnTo>
                  <a:cubicBezTo>
                    <a:pt x="721824" y="441170"/>
                    <a:pt x="721824" y="259218"/>
                    <a:pt x="609600" y="146994"/>
                  </a:cubicBezTo>
                  <a:close/>
                </a:path>
              </a:pathLst>
            </a:custGeom>
            <a:solidFill>
              <a:srgbClr val="FF743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4573450" y="8453728"/>
            <a:ext cx="3342324" cy="3342324"/>
          </a:xfrm>
          <a:custGeom>
            <a:avLst/>
            <a:gdLst/>
            <a:ahLst/>
            <a:cxnLst/>
            <a:rect r="r" b="b" t="t" l="l"/>
            <a:pathLst>
              <a:path h="3342324" w="3342324">
                <a:moveTo>
                  <a:pt x="0" y="0"/>
                </a:moveTo>
                <a:lnTo>
                  <a:pt x="3342323" y="0"/>
                </a:lnTo>
                <a:lnTo>
                  <a:pt x="3342323" y="3342324"/>
                </a:lnTo>
                <a:lnTo>
                  <a:pt x="0" y="334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10499062">
            <a:off x="81029" y="89952"/>
            <a:ext cx="2143043" cy="1947490"/>
          </a:xfrm>
          <a:custGeom>
            <a:avLst/>
            <a:gdLst/>
            <a:ahLst/>
            <a:cxnLst/>
            <a:rect r="r" b="b" t="t" l="l"/>
            <a:pathLst>
              <a:path h="1947490" w="2143043">
                <a:moveTo>
                  <a:pt x="0" y="0"/>
                </a:moveTo>
                <a:lnTo>
                  <a:pt x="2143043" y="0"/>
                </a:lnTo>
                <a:lnTo>
                  <a:pt x="2143043" y="1947490"/>
                </a:lnTo>
                <a:lnTo>
                  <a:pt x="0" y="19474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470357">
            <a:off x="80635" y="8907014"/>
            <a:ext cx="1108932" cy="1258362"/>
          </a:xfrm>
          <a:custGeom>
            <a:avLst/>
            <a:gdLst/>
            <a:ahLst/>
            <a:cxnLst/>
            <a:rect r="r" b="b" t="t" l="l"/>
            <a:pathLst>
              <a:path h="1258362" w="1108932">
                <a:moveTo>
                  <a:pt x="0" y="0"/>
                </a:moveTo>
                <a:lnTo>
                  <a:pt x="1108932" y="0"/>
                </a:lnTo>
                <a:lnTo>
                  <a:pt x="1108932" y="1258362"/>
                </a:lnTo>
                <a:lnTo>
                  <a:pt x="0" y="12583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91729" y="1120541"/>
            <a:ext cx="15609510" cy="975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6"/>
              </a:lnSpc>
            </a:pPr>
            <a:r>
              <a:rPr lang="en-US" sz="7623">
                <a:solidFill>
                  <a:srgbClr val="FF854B"/>
                </a:solidFill>
                <a:latin typeface="Dynapuff"/>
                <a:ea typeface="Dynapuff"/>
                <a:cs typeface="Dynapuff"/>
                <a:sym typeface="Dynapuff"/>
              </a:rPr>
              <a:t>Ôn nhận biết một và nhiều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-1510985">
            <a:off x="17076704" y="283218"/>
            <a:ext cx="700921" cy="678141"/>
          </a:xfrm>
          <a:custGeom>
            <a:avLst/>
            <a:gdLst/>
            <a:ahLst/>
            <a:cxnLst/>
            <a:rect r="r" b="b" t="t" l="l"/>
            <a:pathLst>
              <a:path h="678141" w="700921">
                <a:moveTo>
                  <a:pt x="0" y="0"/>
                </a:moveTo>
                <a:lnTo>
                  <a:pt x="700921" y="0"/>
                </a:lnTo>
                <a:lnTo>
                  <a:pt x="700921" y="678142"/>
                </a:lnTo>
                <a:lnTo>
                  <a:pt x="0" y="6781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586434" y="1232543"/>
            <a:ext cx="1114806" cy="682819"/>
          </a:xfrm>
          <a:custGeom>
            <a:avLst/>
            <a:gdLst/>
            <a:ahLst/>
            <a:cxnLst/>
            <a:rect r="r" b="b" t="t" l="l"/>
            <a:pathLst>
              <a:path h="682819" w="1114806">
                <a:moveTo>
                  <a:pt x="0" y="0"/>
                </a:moveTo>
                <a:lnTo>
                  <a:pt x="1114805" y="0"/>
                </a:lnTo>
                <a:lnTo>
                  <a:pt x="1114805" y="682818"/>
                </a:lnTo>
                <a:lnTo>
                  <a:pt x="0" y="6828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712305" y="2942279"/>
            <a:ext cx="1497534" cy="1248569"/>
          </a:xfrm>
          <a:custGeom>
            <a:avLst/>
            <a:gdLst/>
            <a:ahLst/>
            <a:cxnLst/>
            <a:rect r="r" b="b" t="t" l="l"/>
            <a:pathLst>
              <a:path h="1248569" w="1497534">
                <a:moveTo>
                  <a:pt x="0" y="0"/>
                </a:moveTo>
                <a:lnTo>
                  <a:pt x="1497534" y="0"/>
                </a:lnTo>
                <a:lnTo>
                  <a:pt x="1497534" y="1248569"/>
                </a:lnTo>
                <a:lnTo>
                  <a:pt x="0" y="124856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3618804" y="4190848"/>
            <a:ext cx="1497534" cy="1248569"/>
          </a:xfrm>
          <a:custGeom>
            <a:avLst/>
            <a:gdLst/>
            <a:ahLst/>
            <a:cxnLst/>
            <a:rect r="r" b="b" t="t" l="l"/>
            <a:pathLst>
              <a:path h="1248569" w="1497534">
                <a:moveTo>
                  <a:pt x="0" y="0"/>
                </a:moveTo>
                <a:lnTo>
                  <a:pt x="1497534" y="0"/>
                </a:lnTo>
                <a:lnTo>
                  <a:pt x="1497534" y="1248569"/>
                </a:lnTo>
                <a:lnTo>
                  <a:pt x="0" y="124856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752954" y="3094679"/>
            <a:ext cx="1497534" cy="1248569"/>
          </a:xfrm>
          <a:custGeom>
            <a:avLst/>
            <a:gdLst/>
            <a:ahLst/>
            <a:cxnLst/>
            <a:rect r="r" b="b" t="t" l="l"/>
            <a:pathLst>
              <a:path h="1248569" w="1497534">
                <a:moveTo>
                  <a:pt x="0" y="0"/>
                </a:moveTo>
                <a:lnTo>
                  <a:pt x="1497534" y="0"/>
                </a:lnTo>
                <a:lnTo>
                  <a:pt x="1497534" y="1248569"/>
                </a:lnTo>
                <a:lnTo>
                  <a:pt x="0" y="124856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593873" y="4807918"/>
            <a:ext cx="5107366" cy="4283803"/>
          </a:xfrm>
          <a:custGeom>
            <a:avLst/>
            <a:gdLst/>
            <a:ahLst/>
            <a:cxnLst/>
            <a:rect r="r" b="b" t="t" l="l"/>
            <a:pathLst>
              <a:path h="4283803" w="5107366">
                <a:moveTo>
                  <a:pt x="0" y="0"/>
                </a:moveTo>
                <a:lnTo>
                  <a:pt x="5107366" y="0"/>
                </a:lnTo>
                <a:lnTo>
                  <a:pt x="5107366" y="4283803"/>
                </a:lnTo>
                <a:lnTo>
                  <a:pt x="0" y="428380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123442" y="3167319"/>
            <a:ext cx="1649403" cy="1601982"/>
          </a:xfrm>
          <a:custGeom>
            <a:avLst/>
            <a:gdLst/>
            <a:ahLst/>
            <a:cxnLst/>
            <a:rect r="r" b="b" t="t" l="l"/>
            <a:pathLst>
              <a:path h="1601982" w="1649403">
                <a:moveTo>
                  <a:pt x="0" y="0"/>
                </a:moveTo>
                <a:lnTo>
                  <a:pt x="1649402" y="0"/>
                </a:lnTo>
                <a:lnTo>
                  <a:pt x="1649402" y="1601982"/>
                </a:lnTo>
                <a:lnTo>
                  <a:pt x="0" y="16019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2864705" y="3094679"/>
            <a:ext cx="1497534" cy="1248569"/>
          </a:xfrm>
          <a:custGeom>
            <a:avLst/>
            <a:gdLst/>
            <a:ahLst/>
            <a:cxnLst/>
            <a:rect r="r" b="b" t="t" l="l"/>
            <a:pathLst>
              <a:path h="1248569" w="1497534">
                <a:moveTo>
                  <a:pt x="0" y="0"/>
                </a:moveTo>
                <a:lnTo>
                  <a:pt x="1497534" y="0"/>
                </a:lnTo>
                <a:lnTo>
                  <a:pt x="1497534" y="1248569"/>
                </a:lnTo>
                <a:lnTo>
                  <a:pt x="0" y="124856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9213829" y="3094679"/>
            <a:ext cx="1649403" cy="1601982"/>
          </a:xfrm>
          <a:custGeom>
            <a:avLst/>
            <a:gdLst/>
            <a:ahLst/>
            <a:cxnLst/>
            <a:rect r="r" b="b" t="t" l="l"/>
            <a:pathLst>
              <a:path h="1601982" w="1649403">
                <a:moveTo>
                  <a:pt x="0" y="0"/>
                </a:moveTo>
                <a:lnTo>
                  <a:pt x="1649403" y="0"/>
                </a:lnTo>
                <a:lnTo>
                  <a:pt x="1649403" y="1601982"/>
                </a:lnTo>
                <a:lnTo>
                  <a:pt x="0" y="16019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3857190" y="5773438"/>
            <a:ext cx="5477938" cy="3170357"/>
          </a:xfrm>
          <a:custGeom>
            <a:avLst/>
            <a:gdLst/>
            <a:ahLst/>
            <a:cxnLst/>
            <a:rect r="r" b="b" t="t" l="l"/>
            <a:pathLst>
              <a:path h="3170357" w="5477938">
                <a:moveTo>
                  <a:pt x="0" y="0"/>
                </a:moveTo>
                <a:lnTo>
                  <a:pt x="5477938" y="0"/>
                </a:lnTo>
                <a:lnTo>
                  <a:pt x="5477938" y="3170357"/>
                </a:lnTo>
                <a:lnTo>
                  <a:pt x="0" y="317035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EE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46745" y="-895986"/>
            <a:ext cx="3708464" cy="4114800"/>
          </a:xfrm>
          <a:custGeom>
            <a:avLst/>
            <a:gdLst/>
            <a:ahLst/>
            <a:cxnLst/>
            <a:rect r="r" b="b" t="t" l="l"/>
            <a:pathLst>
              <a:path h="4114800" w="3708464">
                <a:moveTo>
                  <a:pt x="0" y="0"/>
                </a:moveTo>
                <a:lnTo>
                  <a:pt x="3708464" y="0"/>
                </a:lnTo>
                <a:lnTo>
                  <a:pt x="37084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38125" y="6615762"/>
            <a:ext cx="4855221" cy="4114800"/>
          </a:xfrm>
          <a:custGeom>
            <a:avLst/>
            <a:gdLst/>
            <a:ahLst/>
            <a:cxnLst/>
            <a:rect r="r" b="b" t="t" l="l"/>
            <a:pathLst>
              <a:path h="4114800" w="4855221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244611" y="2709608"/>
            <a:ext cx="1496544" cy="1090504"/>
            <a:chOff x="0" y="0"/>
            <a:chExt cx="401773" cy="2927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244611" y="6486887"/>
            <a:ext cx="1496544" cy="1090504"/>
            <a:chOff x="0" y="0"/>
            <a:chExt cx="401773" cy="29276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CAA1E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244611" y="7746763"/>
            <a:ext cx="1496544" cy="1090504"/>
            <a:chOff x="0" y="0"/>
            <a:chExt cx="401773" cy="29276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244611" y="1449733"/>
            <a:ext cx="1496544" cy="1090504"/>
            <a:chOff x="0" y="0"/>
            <a:chExt cx="401773" cy="29276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244611" y="3968310"/>
            <a:ext cx="1496544" cy="1090504"/>
            <a:chOff x="0" y="0"/>
            <a:chExt cx="401773" cy="2927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74577" y="939566"/>
            <a:ext cx="15991158" cy="8407868"/>
            <a:chOff x="0" y="0"/>
            <a:chExt cx="4122365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122365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22365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6244611" y="5228186"/>
            <a:ext cx="1496544" cy="1090504"/>
            <a:chOff x="0" y="0"/>
            <a:chExt cx="401773" cy="29276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569745" y="1060684"/>
            <a:ext cx="1028700" cy="8229600"/>
          </a:xfrm>
          <a:custGeom>
            <a:avLst/>
            <a:gdLst/>
            <a:ahLst/>
            <a:cxnLst/>
            <a:rect r="r" b="b" t="t" l="l"/>
            <a:pathLst>
              <a:path h="8229600" w="10287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5789209" y="8151415"/>
            <a:ext cx="834606" cy="834606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56206"/>
              <a:ext cx="721824" cy="700389"/>
            </a:xfrm>
            <a:custGeom>
              <a:avLst/>
              <a:gdLst/>
              <a:ahLst/>
              <a:cxnLst/>
              <a:rect r="r" b="b" t="t" l="l"/>
              <a:pathLst>
                <a:path h="700389" w="721824">
                  <a:moveTo>
                    <a:pt x="609600" y="146994"/>
                  </a:moveTo>
                  <a:lnTo>
                    <a:pt x="478242" y="15636"/>
                  </a:lnTo>
                  <a:cubicBezTo>
                    <a:pt x="466206" y="3600"/>
                    <a:pt x="448105" y="0"/>
                    <a:pt x="432379" y="6513"/>
                  </a:cubicBezTo>
                  <a:cubicBezTo>
                    <a:pt x="416653" y="13027"/>
                    <a:pt x="406400" y="28373"/>
                    <a:pt x="406400" y="45394"/>
                  </a:cubicBezTo>
                  <a:lnTo>
                    <a:pt x="406400" y="45394"/>
                  </a:lnTo>
                  <a:cubicBezTo>
                    <a:pt x="406400" y="101506"/>
                    <a:pt x="360912" y="146994"/>
                    <a:pt x="304800" y="146994"/>
                  </a:cubicBezTo>
                  <a:lnTo>
                    <a:pt x="203200" y="146994"/>
                  </a:lnTo>
                  <a:cubicBezTo>
                    <a:pt x="90976" y="146994"/>
                    <a:pt x="0" y="237970"/>
                    <a:pt x="0" y="350194"/>
                  </a:cubicBezTo>
                  <a:lnTo>
                    <a:pt x="0" y="350194"/>
                  </a:lnTo>
                  <a:cubicBezTo>
                    <a:pt x="0" y="462418"/>
                    <a:pt x="90976" y="553394"/>
                    <a:pt x="203200" y="553394"/>
                  </a:cubicBezTo>
                  <a:lnTo>
                    <a:pt x="304800" y="553394"/>
                  </a:lnTo>
                  <a:cubicBezTo>
                    <a:pt x="360912" y="553394"/>
                    <a:pt x="406400" y="598882"/>
                    <a:pt x="406400" y="654994"/>
                  </a:cubicBezTo>
                  <a:lnTo>
                    <a:pt x="406400" y="654994"/>
                  </a:lnTo>
                  <a:cubicBezTo>
                    <a:pt x="406400" y="672015"/>
                    <a:pt x="416653" y="687361"/>
                    <a:pt x="432379" y="693875"/>
                  </a:cubicBezTo>
                  <a:cubicBezTo>
                    <a:pt x="448105" y="700388"/>
                    <a:pt x="466206" y="696788"/>
                    <a:pt x="478242" y="684752"/>
                  </a:cubicBezTo>
                  <a:lnTo>
                    <a:pt x="609600" y="553394"/>
                  </a:lnTo>
                  <a:cubicBezTo>
                    <a:pt x="721824" y="441170"/>
                    <a:pt x="721824" y="259218"/>
                    <a:pt x="609600" y="146994"/>
                  </a:cubicBezTo>
                  <a:close/>
                </a:path>
              </a:pathLst>
            </a:custGeom>
            <a:solidFill>
              <a:srgbClr val="8AD19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4836816" y="7503286"/>
            <a:ext cx="3573996" cy="3573996"/>
          </a:xfrm>
          <a:custGeom>
            <a:avLst/>
            <a:gdLst/>
            <a:ahLst/>
            <a:cxnLst/>
            <a:rect r="r" b="b" t="t" l="l"/>
            <a:pathLst>
              <a:path h="3573996" w="3573996">
                <a:moveTo>
                  <a:pt x="0" y="0"/>
                </a:moveTo>
                <a:lnTo>
                  <a:pt x="3573996" y="0"/>
                </a:lnTo>
                <a:lnTo>
                  <a:pt x="3573996" y="3573996"/>
                </a:lnTo>
                <a:lnTo>
                  <a:pt x="0" y="35739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false" rot="-10257121">
            <a:off x="15929008" y="34225"/>
            <a:ext cx="2143043" cy="1947490"/>
          </a:xfrm>
          <a:custGeom>
            <a:avLst/>
            <a:gdLst/>
            <a:ahLst/>
            <a:cxnLst/>
            <a:rect r="r" b="b" t="t" l="l"/>
            <a:pathLst>
              <a:path h="1947490" w="2143043">
                <a:moveTo>
                  <a:pt x="2143043" y="0"/>
                </a:moveTo>
                <a:lnTo>
                  <a:pt x="0" y="0"/>
                </a:lnTo>
                <a:lnTo>
                  <a:pt x="0" y="1947491"/>
                </a:lnTo>
                <a:lnTo>
                  <a:pt x="2143043" y="1947491"/>
                </a:lnTo>
                <a:lnTo>
                  <a:pt x="214304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397879" y="5489480"/>
            <a:ext cx="1190009" cy="566742"/>
          </a:xfrm>
          <a:custGeom>
            <a:avLst/>
            <a:gdLst/>
            <a:ahLst/>
            <a:cxnLst/>
            <a:rect r="r" b="b" t="t" l="l"/>
            <a:pathLst>
              <a:path h="566742" w="1190009">
                <a:moveTo>
                  <a:pt x="0" y="0"/>
                </a:moveTo>
                <a:lnTo>
                  <a:pt x="1190009" y="0"/>
                </a:lnTo>
                <a:lnTo>
                  <a:pt x="1190009" y="566742"/>
                </a:lnTo>
                <a:lnTo>
                  <a:pt x="0" y="566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458813">
            <a:off x="7795747" y="9084393"/>
            <a:ext cx="1574404" cy="1434676"/>
          </a:xfrm>
          <a:custGeom>
            <a:avLst/>
            <a:gdLst/>
            <a:ahLst/>
            <a:cxnLst/>
            <a:rect r="r" b="b" t="t" l="l"/>
            <a:pathLst>
              <a:path h="1434676" w="1574404">
                <a:moveTo>
                  <a:pt x="0" y="0"/>
                </a:moveTo>
                <a:lnTo>
                  <a:pt x="1574405" y="0"/>
                </a:lnTo>
                <a:lnTo>
                  <a:pt x="1574405" y="1434676"/>
                </a:lnTo>
                <a:lnTo>
                  <a:pt x="0" y="14346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764597">
            <a:off x="9812718" y="199959"/>
            <a:ext cx="975570" cy="1107030"/>
          </a:xfrm>
          <a:custGeom>
            <a:avLst/>
            <a:gdLst/>
            <a:ahLst/>
            <a:cxnLst/>
            <a:rect r="r" b="b" t="t" l="l"/>
            <a:pathLst>
              <a:path h="1107030" w="975570">
                <a:moveTo>
                  <a:pt x="0" y="0"/>
                </a:moveTo>
                <a:lnTo>
                  <a:pt x="975570" y="0"/>
                </a:lnTo>
                <a:lnTo>
                  <a:pt x="975570" y="1107030"/>
                </a:lnTo>
                <a:lnTo>
                  <a:pt x="0" y="11070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880381">
            <a:off x="308716" y="183710"/>
            <a:ext cx="700921" cy="678141"/>
          </a:xfrm>
          <a:custGeom>
            <a:avLst/>
            <a:gdLst/>
            <a:ahLst/>
            <a:cxnLst/>
            <a:rect r="r" b="b" t="t" l="l"/>
            <a:pathLst>
              <a:path h="678141" w="700921">
                <a:moveTo>
                  <a:pt x="0" y="0"/>
                </a:moveTo>
                <a:lnTo>
                  <a:pt x="700921" y="0"/>
                </a:lnTo>
                <a:lnTo>
                  <a:pt x="700921" y="678141"/>
                </a:lnTo>
                <a:lnTo>
                  <a:pt x="0" y="67814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28623" y="9290284"/>
            <a:ext cx="845954" cy="878914"/>
          </a:xfrm>
          <a:custGeom>
            <a:avLst/>
            <a:gdLst/>
            <a:ahLst/>
            <a:cxnLst/>
            <a:rect r="r" b="b" t="t" l="l"/>
            <a:pathLst>
              <a:path h="878914" w="845954">
                <a:moveTo>
                  <a:pt x="0" y="0"/>
                </a:moveTo>
                <a:lnTo>
                  <a:pt x="845954" y="0"/>
                </a:lnTo>
                <a:lnTo>
                  <a:pt x="845954" y="878914"/>
                </a:lnTo>
                <a:lnTo>
                  <a:pt x="0" y="87891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228681" y="2138108"/>
            <a:ext cx="2928218" cy="3821491"/>
          </a:xfrm>
          <a:custGeom>
            <a:avLst/>
            <a:gdLst/>
            <a:ahLst/>
            <a:cxnLst/>
            <a:rect r="r" b="b" t="t" l="l"/>
            <a:pathLst>
              <a:path h="3821491" w="2928218">
                <a:moveTo>
                  <a:pt x="0" y="0"/>
                </a:moveTo>
                <a:lnTo>
                  <a:pt x="2928218" y="0"/>
                </a:lnTo>
                <a:lnTo>
                  <a:pt x="2928218" y="3821492"/>
                </a:lnTo>
                <a:lnTo>
                  <a:pt x="0" y="382149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698020" y="5959600"/>
            <a:ext cx="2201882" cy="3298700"/>
          </a:xfrm>
          <a:custGeom>
            <a:avLst/>
            <a:gdLst/>
            <a:ahLst/>
            <a:cxnLst/>
            <a:rect r="r" b="b" t="t" l="l"/>
            <a:pathLst>
              <a:path h="3298700" w="2201882">
                <a:moveTo>
                  <a:pt x="0" y="0"/>
                </a:moveTo>
                <a:lnTo>
                  <a:pt x="2201882" y="0"/>
                </a:lnTo>
                <a:lnTo>
                  <a:pt x="2201882" y="3298700"/>
                </a:lnTo>
                <a:lnTo>
                  <a:pt x="0" y="32987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654732" y="2138108"/>
            <a:ext cx="2928218" cy="3821491"/>
          </a:xfrm>
          <a:custGeom>
            <a:avLst/>
            <a:gdLst/>
            <a:ahLst/>
            <a:cxnLst/>
            <a:rect r="r" b="b" t="t" l="l"/>
            <a:pathLst>
              <a:path h="3821491" w="2928218">
                <a:moveTo>
                  <a:pt x="0" y="0"/>
                </a:moveTo>
                <a:lnTo>
                  <a:pt x="2928218" y="0"/>
                </a:lnTo>
                <a:lnTo>
                  <a:pt x="2928218" y="3821492"/>
                </a:lnTo>
                <a:lnTo>
                  <a:pt x="0" y="382149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6017899" y="5991584"/>
            <a:ext cx="2201882" cy="3298700"/>
          </a:xfrm>
          <a:custGeom>
            <a:avLst/>
            <a:gdLst/>
            <a:ahLst/>
            <a:cxnLst/>
            <a:rect r="r" b="b" t="t" l="l"/>
            <a:pathLst>
              <a:path h="3298700" w="2201882">
                <a:moveTo>
                  <a:pt x="0" y="0"/>
                </a:moveTo>
                <a:lnTo>
                  <a:pt x="2201883" y="0"/>
                </a:lnTo>
                <a:lnTo>
                  <a:pt x="2201883" y="3298700"/>
                </a:lnTo>
                <a:lnTo>
                  <a:pt x="0" y="32987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485942" y="2491432"/>
            <a:ext cx="2818165" cy="2998048"/>
          </a:xfrm>
          <a:custGeom>
            <a:avLst/>
            <a:gdLst/>
            <a:ahLst/>
            <a:cxnLst/>
            <a:rect r="r" b="b" t="t" l="l"/>
            <a:pathLst>
              <a:path h="2998048" w="2818165">
                <a:moveTo>
                  <a:pt x="0" y="0"/>
                </a:moveTo>
                <a:lnTo>
                  <a:pt x="2818165" y="0"/>
                </a:lnTo>
                <a:lnTo>
                  <a:pt x="2818165" y="2998048"/>
                </a:lnTo>
                <a:lnTo>
                  <a:pt x="0" y="299804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1598445" y="1442111"/>
            <a:ext cx="14797628" cy="552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4339" b="true">
                <a:solidFill>
                  <a:srgbClr val="8AD19C"/>
                </a:solidFill>
                <a:latin typeface="Dynapuff Bold"/>
                <a:ea typeface="Dynapuff Bold"/>
                <a:cs typeface="Dynapuff Bold"/>
                <a:sym typeface="Dynapuff Bold"/>
              </a:rPr>
              <a:t>Dạy trẻ đếm đến 2 - Nhận biết nhóm có số lượng là 2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1719960" y="5839220"/>
            <a:ext cx="2818165" cy="2998048"/>
          </a:xfrm>
          <a:custGeom>
            <a:avLst/>
            <a:gdLst/>
            <a:ahLst/>
            <a:cxnLst/>
            <a:rect r="r" b="b" t="t" l="l"/>
            <a:pathLst>
              <a:path h="2998048" w="2818165">
                <a:moveTo>
                  <a:pt x="0" y="0"/>
                </a:moveTo>
                <a:lnTo>
                  <a:pt x="2818165" y="0"/>
                </a:lnTo>
                <a:lnTo>
                  <a:pt x="2818165" y="2998047"/>
                </a:lnTo>
                <a:lnTo>
                  <a:pt x="0" y="299804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BA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108751">
            <a:off x="13618588" y="-297442"/>
            <a:ext cx="5252047" cy="2652283"/>
          </a:xfrm>
          <a:custGeom>
            <a:avLst/>
            <a:gdLst/>
            <a:ahLst/>
            <a:cxnLst/>
            <a:rect r="r" b="b" t="t" l="l"/>
            <a:pathLst>
              <a:path h="2652283" w="5252047">
                <a:moveTo>
                  <a:pt x="0" y="0"/>
                </a:moveTo>
                <a:lnTo>
                  <a:pt x="5252047" y="0"/>
                </a:lnTo>
                <a:lnTo>
                  <a:pt x="5252047" y="2652284"/>
                </a:lnTo>
                <a:lnTo>
                  <a:pt x="0" y="26522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91060">
            <a:off x="261854" y="8197368"/>
            <a:ext cx="2870400" cy="2368080"/>
          </a:xfrm>
          <a:custGeom>
            <a:avLst/>
            <a:gdLst/>
            <a:ahLst/>
            <a:cxnLst/>
            <a:rect r="r" b="b" t="t" l="l"/>
            <a:pathLst>
              <a:path h="2368080" w="2870400">
                <a:moveTo>
                  <a:pt x="0" y="0"/>
                </a:moveTo>
                <a:lnTo>
                  <a:pt x="2870400" y="0"/>
                </a:lnTo>
                <a:lnTo>
                  <a:pt x="2870400" y="2368080"/>
                </a:lnTo>
                <a:lnTo>
                  <a:pt x="0" y="2368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244611" y="2709608"/>
            <a:ext cx="1496544" cy="1090504"/>
            <a:chOff x="0" y="0"/>
            <a:chExt cx="401773" cy="2927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244611" y="7746763"/>
            <a:ext cx="1496544" cy="1090504"/>
            <a:chOff x="0" y="0"/>
            <a:chExt cx="401773" cy="29276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244611" y="1449733"/>
            <a:ext cx="1496544" cy="1090504"/>
            <a:chOff x="0" y="0"/>
            <a:chExt cx="401773" cy="29276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244611" y="3968310"/>
            <a:ext cx="1496544" cy="1090504"/>
            <a:chOff x="0" y="0"/>
            <a:chExt cx="401773" cy="29276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244611" y="5228186"/>
            <a:ext cx="1496544" cy="1090504"/>
            <a:chOff x="0" y="0"/>
            <a:chExt cx="401773" cy="2927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01725" y="854880"/>
            <a:ext cx="15991158" cy="8407868"/>
            <a:chOff x="0" y="0"/>
            <a:chExt cx="4122365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122365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22365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569745" y="1060684"/>
            <a:ext cx="1028700" cy="8229600"/>
          </a:xfrm>
          <a:custGeom>
            <a:avLst/>
            <a:gdLst/>
            <a:ahLst/>
            <a:cxnLst/>
            <a:rect r="r" b="b" t="t" l="l"/>
            <a:pathLst>
              <a:path h="8229600" w="10287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12340" y="675837"/>
            <a:ext cx="1572210" cy="1766528"/>
          </a:xfrm>
          <a:custGeom>
            <a:avLst/>
            <a:gdLst/>
            <a:ahLst/>
            <a:cxnLst/>
            <a:rect r="r" b="b" t="t" l="l"/>
            <a:pathLst>
              <a:path h="1766528" w="1572210">
                <a:moveTo>
                  <a:pt x="0" y="0"/>
                </a:moveTo>
                <a:lnTo>
                  <a:pt x="1572210" y="0"/>
                </a:lnTo>
                <a:lnTo>
                  <a:pt x="1572210" y="1766529"/>
                </a:lnTo>
                <a:lnTo>
                  <a:pt x="0" y="17665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287037">
            <a:off x="1085705" y="3641211"/>
            <a:ext cx="781087" cy="755702"/>
          </a:xfrm>
          <a:custGeom>
            <a:avLst/>
            <a:gdLst/>
            <a:ahLst/>
            <a:cxnLst/>
            <a:rect r="r" b="b" t="t" l="l"/>
            <a:pathLst>
              <a:path h="755702" w="781087">
                <a:moveTo>
                  <a:pt x="0" y="0"/>
                </a:moveTo>
                <a:lnTo>
                  <a:pt x="781088" y="0"/>
                </a:lnTo>
                <a:lnTo>
                  <a:pt x="781088" y="755702"/>
                </a:lnTo>
                <a:lnTo>
                  <a:pt x="0" y="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1189711">
            <a:off x="15633066" y="774965"/>
            <a:ext cx="865144" cy="1605836"/>
          </a:xfrm>
          <a:custGeom>
            <a:avLst/>
            <a:gdLst/>
            <a:ahLst/>
            <a:cxnLst/>
            <a:rect r="r" b="b" t="t" l="l"/>
            <a:pathLst>
              <a:path h="1605836" w="865144">
                <a:moveTo>
                  <a:pt x="0" y="0"/>
                </a:moveTo>
                <a:lnTo>
                  <a:pt x="865144" y="0"/>
                </a:lnTo>
                <a:lnTo>
                  <a:pt x="865144" y="1605836"/>
                </a:lnTo>
                <a:lnTo>
                  <a:pt x="0" y="16058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884666">
            <a:off x="8479384" y="8945890"/>
            <a:ext cx="981546" cy="988963"/>
          </a:xfrm>
          <a:custGeom>
            <a:avLst/>
            <a:gdLst/>
            <a:ahLst/>
            <a:cxnLst/>
            <a:rect r="r" b="b" t="t" l="l"/>
            <a:pathLst>
              <a:path h="988963" w="981546">
                <a:moveTo>
                  <a:pt x="0" y="0"/>
                </a:moveTo>
                <a:lnTo>
                  <a:pt x="981545" y="0"/>
                </a:lnTo>
                <a:lnTo>
                  <a:pt x="981545" y="988963"/>
                </a:lnTo>
                <a:lnTo>
                  <a:pt x="0" y="9889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9144000" y="3254860"/>
            <a:ext cx="7726908" cy="5795181"/>
          </a:xfrm>
          <a:custGeom>
            <a:avLst/>
            <a:gdLst/>
            <a:ahLst/>
            <a:cxnLst/>
            <a:rect r="r" b="b" t="t" l="l"/>
            <a:pathLst>
              <a:path h="5795181" w="7726908">
                <a:moveTo>
                  <a:pt x="0" y="0"/>
                </a:moveTo>
                <a:lnTo>
                  <a:pt x="7726908" y="0"/>
                </a:lnTo>
                <a:lnTo>
                  <a:pt x="7726908" y="5795182"/>
                </a:lnTo>
                <a:lnTo>
                  <a:pt x="0" y="57951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2198358" y="5329151"/>
            <a:ext cx="2270594" cy="2270594"/>
          </a:xfrm>
          <a:custGeom>
            <a:avLst/>
            <a:gdLst/>
            <a:ahLst/>
            <a:cxnLst/>
            <a:rect r="r" b="b" t="t" l="l"/>
            <a:pathLst>
              <a:path h="2270594" w="2270594">
                <a:moveTo>
                  <a:pt x="0" y="0"/>
                </a:moveTo>
                <a:lnTo>
                  <a:pt x="2270594" y="0"/>
                </a:lnTo>
                <a:lnTo>
                  <a:pt x="2270594" y="2270594"/>
                </a:lnTo>
                <a:lnTo>
                  <a:pt x="0" y="22705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605617" y="671935"/>
            <a:ext cx="11863335" cy="258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72"/>
              </a:lnSpc>
            </a:pPr>
            <a:r>
              <a:rPr lang="en-US" sz="6800" b="true">
                <a:solidFill>
                  <a:srgbClr val="CAA1E0"/>
                </a:solidFill>
                <a:latin typeface="Dynapuff Bold"/>
                <a:ea typeface="Dynapuff Bold"/>
                <a:cs typeface="Dynapuff Bold"/>
                <a:sym typeface="Dynapuff Bold"/>
              </a:rPr>
              <a:t>Trò chơi:</a:t>
            </a:r>
          </a:p>
          <a:p>
            <a:pPr algn="ctr">
              <a:lnSpc>
                <a:spcPts val="10472"/>
              </a:lnSpc>
            </a:pPr>
            <a:r>
              <a:rPr lang="en-US" sz="6800">
                <a:solidFill>
                  <a:srgbClr val="F51450"/>
                </a:solidFill>
                <a:latin typeface="Dynapuff"/>
                <a:ea typeface="Dynapuff"/>
                <a:cs typeface="Dynapuff"/>
                <a:sym typeface="Dynapuff"/>
              </a:rPr>
              <a:t>Tìm về đúng nhà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2349265" y="7110814"/>
            <a:ext cx="2270594" cy="2270594"/>
          </a:xfrm>
          <a:custGeom>
            <a:avLst/>
            <a:gdLst/>
            <a:ahLst/>
            <a:cxnLst/>
            <a:rect r="r" b="b" t="t" l="l"/>
            <a:pathLst>
              <a:path h="2270594" w="2270594">
                <a:moveTo>
                  <a:pt x="0" y="0"/>
                </a:moveTo>
                <a:lnTo>
                  <a:pt x="2270594" y="0"/>
                </a:lnTo>
                <a:lnTo>
                  <a:pt x="2270594" y="2270594"/>
                </a:lnTo>
                <a:lnTo>
                  <a:pt x="0" y="22705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28700" y="3421099"/>
            <a:ext cx="7726908" cy="5795181"/>
          </a:xfrm>
          <a:custGeom>
            <a:avLst/>
            <a:gdLst/>
            <a:ahLst/>
            <a:cxnLst/>
            <a:rect r="r" b="b" t="t" l="l"/>
            <a:pathLst>
              <a:path h="5795181" w="7726908">
                <a:moveTo>
                  <a:pt x="0" y="0"/>
                </a:moveTo>
                <a:lnTo>
                  <a:pt x="7726908" y="0"/>
                </a:lnTo>
                <a:lnTo>
                  <a:pt x="7726908" y="5795182"/>
                </a:lnTo>
                <a:lnTo>
                  <a:pt x="0" y="57951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756857" y="6021422"/>
            <a:ext cx="2270594" cy="2270594"/>
          </a:xfrm>
          <a:custGeom>
            <a:avLst/>
            <a:gdLst/>
            <a:ahLst/>
            <a:cxnLst/>
            <a:rect r="r" b="b" t="t" l="l"/>
            <a:pathLst>
              <a:path h="2270594" w="2270594">
                <a:moveTo>
                  <a:pt x="0" y="0"/>
                </a:moveTo>
                <a:lnTo>
                  <a:pt x="2270594" y="0"/>
                </a:lnTo>
                <a:lnTo>
                  <a:pt x="2270594" y="2270593"/>
                </a:lnTo>
                <a:lnTo>
                  <a:pt x="0" y="227059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A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30816" y="-607667"/>
            <a:ext cx="4047935" cy="4114800"/>
          </a:xfrm>
          <a:custGeom>
            <a:avLst/>
            <a:gdLst/>
            <a:ahLst/>
            <a:cxnLst/>
            <a:rect r="r" b="b" t="t" l="l"/>
            <a:pathLst>
              <a:path h="4114800" w="4047935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27538" y="7407516"/>
            <a:ext cx="3708464" cy="4114800"/>
          </a:xfrm>
          <a:custGeom>
            <a:avLst/>
            <a:gdLst/>
            <a:ahLst/>
            <a:cxnLst/>
            <a:rect r="r" b="b" t="t" l="l"/>
            <a:pathLst>
              <a:path h="4114800" w="3708464">
                <a:moveTo>
                  <a:pt x="0" y="0"/>
                </a:moveTo>
                <a:lnTo>
                  <a:pt x="3708464" y="0"/>
                </a:lnTo>
                <a:lnTo>
                  <a:pt x="37084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244611" y="2709608"/>
            <a:ext cx="1496544" cy="1090504"/>
            <a:chOff x="0" y="0"/>
            <a:chExt cx="401773" cy="2927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7432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244611" y="1449733"/>
            <a:ext cx="1496544" cy="1090504"/>
            <a:chOff x="0" y="0"/>
            <a:chExt cx="401773" cy="29276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F98B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244611" y="3968310"/>
            <a:ext cx="1496544" cy="1090504"/>
            <a:chOff x="0" y="0"/>
            <a:chExt cx="401773" cy="29276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FDD23B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244611" y="5228186"/>
            <a:ext cx="1496544" cy="1090504"/>
            <a:chOff x="0" y="0"/>
            <a:chExt cx="401773" cy="29276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8AD19C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206511" y="6490140"/>
            <a:ext cx="1496544" cy="1090504"/>
            <a:chOff x="0" y="0"/>
            <a:chExt cx="401773" cy="29276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CAA1E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74577" y="939566"/>
            <a:ext cx="15991158" cy="8407868"/>
            <a:chOff x="0" y="0"/>
            <a:chExt cx="4122365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122365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22365">
                  <a:moveTo>
                    <a:pt x="24691" y="0"/>
                  </a:moveTo>
                  <a:lnTo>
                    <a:pt x="4097674" y="0"/>
                  </a:lnTo>
                  <a:cubicBezTo>
                    <a:pt x="4111311" y="0"/>
                    <a:pt x="4122365" y="11055"/>
                    <a:pt x="4122365" y="24691"/>
                  </a:cubicBezTo>
                  <a:lnTo>
                    <a:pt x="4122365" y="2142776"/>
                  </a:lnTo>
                  <a:cubicBezTo>
                    <a:pt x="4122365" y="2156412"/>
                    <a:pt x="4111311" y="2167467"/>
                    <a:pt x="4097674" y="2167467"/>
                  </a:cubicBezTo>
                  <a:lnTo>
                    <a:pt x="24691" y="2167467"/>
                  </a:lnTo>
                  <a:cubicBezTo>
                    <a:pt x="11055" y="2167467"/>
                    <a:pt x="0" y="2156412"/>
                    <a:pt x="0" y="2142776"/>
                  </a:cubicBezTo>
                  <a:lnTo>
                    <a:pt x="0" y="24691"/>
                  </a:lnTo>
                  <a:cubicBezTo>
                    <a:pt x="0" y="11055"/>
                    <a:pt x="11055" y="0"/>
                    <a:pt x="24691" y="0"/>
                  </a:cubicBezTo>
                  <a:close/>
                </a:path>
              </a:pathLst>
            </a:custGeom>
            <a:solidFill>
              <a:srgbClr val="FFFCF4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122365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6244611" y="7746763"/>
            <a:ext cx="1496544" cy="1090504"/>
            <a:chOff x="0" y="0"/>
            <a:chExt cx="401773" cy="29276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01773" cy="292765"/>
            </a:xfrm>
            <a:custGeom>
              <a:avLst/>
              <a:gdLst/>
              <a:ahLst/>
              <a:cxnLst/>
              <a:rect r="r" b="b" t="t" l="l"/>
              <a:pathLst>
                <a:path h="292765" w="401773">
                  <a:moveTo>
                    <a:pt x="146382" y="0"/>
                  </a:moveTo>
                  <a:lnTo>
                    <a:pt x="255391" y="0"/>
                  </a:lnTo>
                  <a:cubicBezTo>
                    <a:pt x="294214" y="0"/>
                    <a:pt x="331447" y="15422"/>
                    <a:pt x="358899" y="42874"/>
                  </a:cubicBezTo>
                  <a:cubicBezTo>
                    <a:pt x="386351" y="70326"/>
                    <a:pt x="401773" y="107559"/>
                    <a:pt x="401773" y="146382"/>
                  </a:cubicBezTo>
                  <a:lnTo>
                    <a:pt x="401773" y="146382"/>
                  </a:lnTo>
                  <a:cubicBezTo>
                    <a:pt x="401773" y="227227"/>
                    <a:pt x="336236" y="292765"/>
                    <a:pt x="255391" y="292765"/>
                  </a:cubicBezTo>
                  <a:lnTo>
                    <a:pt x="146382" y="292765"/>
                  </a:lnTo>
                  <a:cubicBezTo>
                    <a:pt x="65538" y="292765"/>
                    <a:pt x="0" y="227227"/>
                    <a:pt x="0" y="146382"/>
                  </a:cubicBezTo>
                  <a:lnTo>
                    <a:pt x="0" y="146382"/>
                  </a:lnTo>
                  <a:cubicBezTo>
                    <a:pt x="0" y="65538"/>
                    <a:pt x="65538" y="0"/>
                    <a:pt x="146382" y="0"/>
                  </a:cubicBezTo>
                  <a:close/>
                </a:path>
              </a:pathLst>
            </a:custGeom>
            <a:solidFill>
              <a:srgbClr val="2A6ED0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01773" cy="330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569745" y="1060684"/>
            <a:ext cx="1028700" cy="8229600"/>
          </a:xfrm>
          <a:custGeom>
            <a:avLst/>
            <a:gdLst/>
            <a:ahLst/>
            <a:cxnLst/>
            <a:rect r="r" b="b" t="t" l="l"/>
            <a:pathLst>
              <a:path h="8229600" w="1028700">
                <a:moveTo>
                  <a:pt x="0" y="0"/>
                </a:moveTo>
                <a:lnTo>
                  <a:pt x="1028700" y="0"/>
                </a:lnTo>
                <a:lnTo>
                  <a:pt x="10287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5789209" y="1449733"/>
            <a:ext cx="834606" cy="834606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56206"/>
              <a:ext cx="721824" cy="700389"/>
            </a:xfrm>
            <a:custGeom>
              <a:avLst/>
              <a:gdLst/>
              <a:ahLst/>
              <a:cxnLst/>
              <a:rect r="r" b="b" t="t" l="l"/>
              <a:pathLst>
                <a:path h="700389" w="721824">
                  <a:moveTo>
                    <a:pt x="609600" y="146994"/>
                  </a:moveTo>
                  <a:lnTo>
                    <a:pt x="478242" y="15636"/>
                  </a:lnTo>
                  <a:cubicBezTo>
                    <a:pt x="466206" y="3600"/>
                    <a:pt x="448105" y="0"/>
                    <a:pt x="432379" y="6513"/>
                  </a:cubicBezTo>
                  <a:cubicBezTo>
                    <a:pt x="416653" y="13027"/>
                    <a:pt x="406400" y="28373"/>
                    <a:pt x="406400" y="45394"/>
                  </a:cubicBezTo>
                  <a:lnTo>
                    <a:pt x="406400" y="45394"/>
                  </a:lnTo>
                  <a:cubicBezTo>
                    <a:pt x="406400" y="101506"/>
                    <a:pt x="360912" y="146994"/>
                    <a:pt x="304800" y="146994"/>
                  </a:cubicBezTo>
                  <a:lnTo>
                    <a:pt x="203200" y="146994"/>
                  </a:lnTo>
                  <a:cubicBezTo>
                    <a:pt x="90976" y="146994"/>
                    <a:pt x="0" y="237970"/>
                    <a:pt x="0" y="350194"/>
                  </a:cubicBezTo>
                  <a:lnTo>
                    <a:pt x="0" y="350194"/>
                  </a:lnTo>
                  <a:cubicBezTo>
                    <a:pt x="0" y="462418"/>
                    <a:pt x="90976" y="553394"/>
                    <a:pt x="203200" y="553394"/>
                  </a:cubicBezTo>
                  <a:lnTo>
                    <a:pt x="304800" y="553394"/>
                  </a:lnTo>
                  <a:cubicBezTo>
                    <a:pt x="360912" y="553394"/>
                    <a:pt x="406400" y="598882"/>
                    <a:pt x="406400" y="654994"/>
                  </a:cubicBezTo>
                  <a:lnTo>
                    <a:pt x="406400" y="654994"/>
                  </a:lnTo>
                  <a:cubicBezTo>
                    <a:pt x="406400" y="672015"/>
                    <a:pt x="416653" y="687361"/>
                    <a:pt x="432379" y="693875"/>
                  </a:cubicBezTo>
                  <a:cubicBezTo>
                    <a:pt x="448105" y="700388"/>
                    <a:pt x="466206" y="696788"/>
                    <a:pt x="478242" y="684752"/>
                  </a:cubicBezTo>
                  <a:lnTo>
                    <a:pt x="609600" y="553394"/>
                  </a:lnTo>
                  <a:cubicBezTo>
                    <a:pt x="721824" y="441170"/>
                    <a:pt x="721824" y="259218"/>
                    <a:pt x="609600" y="146994"/>
                  </a:cubicBezTo>
                  <a:close/>
                </a:path>
              </a:pathLst>
            </a:custGeom>
            <a:solidFill>
              <a:srgbClr val="2A6ED0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002520" y="7950606"/>
            <a:ext cx="2300950" cy="598151"/>
            <a:chOff x="0" y="0"/>
            <a:chExt cx="1563329" cy="4064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563329" cy="406400"/>
            </a:xfrm>
            <a:custGeom>
              <a:avLst/>
              <a:gdLst/>
              <a:ahLst/>
              <a:cxnLst/>
              <a:rect r="r" b="b" t="t" l="l"/>
              <a:pathLst>
                <a:path h="406400" w="1563329">
                  <a:moveTo>
                    <a:pt x="1360129" y="0"/>
                  </a:moveTo>
                  <a:cubicBezTo>
                    <a:pt x="1472353" y="0"/>
                    <a:pt x="1563329" y="90976"/>
                    <a:pt x="1563329" y="203200"/>
                  </a:cubicBezTo>
                  <a:cubicBezTo>
                    <a:pt x="1563329" y="315424"/>
                    <a:pt x="1472353" y="406400"/>
                    <a:pt x="13601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A6ED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563329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6435480" y="7950606"/>
            <a:ext cx="1114806" cy="682819"/>
          </a:xfrm>
          <a:custGeom>
            <a:avLst/>
            <a:gdLst/>
            <a:ahLst/>
            <a:cxnLst/>
            <a:rect r="r" b="b" t="t" l="l"/>
            <a:pathLst>
              <a:path h="682819" w="1114806">
                <a:moveTo>
                  <a:pt x="0" y="0"/>
                </a:moveTo>
                <a:lnTo>
                  <a:pt x="1114806" y="0"/>
                </a:lnTo>
                <a:lnTo>
                  <a:pt x="1114806" y="682819"/>
                </a:lnTo>
                <a:lnTo>
                  <a:pt x="0" y="6828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311325" y="1060684"/>
            <a:ext cx="3573996" cy="3573996"/>
          </a:xfrm>
          <a:custGeom>
            <a:avLst/>
            <a:gdLst/>
            <a:ahLst/>
            <a:cxnLst/>
            <a:rect r="r" b="b" t="t" l="l"/>
            <a:pathLst>
              <a:path h="3573996" w="3573996">
                <a:moveTo>
                  <a:pt x="0" y="0"/>
                </a:moveTo>
                <a:lnTo>
                  <a:pt x="3573996" y="0"/>
                </a:lnTo>
                <a:lnTo>
                  <a:pt x="3573996" y="3573996"/>
                </a:lnTo>
                <a:lnTo>
                  <a:pt x="0" y="3573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4437357" y="3144494"/>
            <a:ext cx="11769154" cy="3890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970"/>
              </a:lnSpc>
            </a:pPr>
            <a:r>
              <a:rPr lang="en-US" sz="9339" b="true">
                <a:solidFill>
                  <a:srgbClr val="F51450"/>
                </a:solidFill>
                <a:latin typeface="Dynapuff Bold"/>
                <a:ea typeface="Dynapuff Bold"/>
                <a:cs typeface="Dynapuff Bold"/>
                <a:sym typeface="Dynapuff Bold"/>
              </a:rPr>
              <a:t>Trò chơi 2:</a:t>
            </a:r>
          </a:p>
          <a:p>
            <a:pPr algn="ctr">
              <a:lnSpc>
                <a:spcPts val="15970"/>
              </a:lnSpc>
            </a:pPr>
            <a:r>
              <a:rPr lang="en-US" sz="9339" b="true">
                <a:solidFill>
                  <a:srgbClr val="F51450"/>
                </a:solidFill>
                <a:latin typeface="Dynapuff Bold"/>
                <a:ea typeface="Dynapuff Bold"/>
                <a:cs typeface="Dynapuff Bold"/>
                <a:sym typeface="Dynapuff Bold"/>
              </a:rPr>
              <a:t>Nhanh và đúng</a:t>
            </a:r>
          </a:p>
        </p:txBody>
      </p:sp>
      <p:sp>
        <p:nvSpPr>
          <p:cNvPr name="Freeform 35" id="35"/>
          <p:cNvSpPr/>
          <p:nvPr/>
        </p:nvSpPr>
        <p:spPr>
          <a:xfrm flipH="true" flipV="false" rot="-7923573">
            <a:off x="9640702" y="833251"/>
            <a:ext cx="2143043" cy="1947490"/>
          </a:xfrm>
          <a:custGeom>
            <a:avLst/>
            <a:gdLst/>
            <a:ahLst/>
            <a:cxnLst/>
            <a:rect r="r" b="b" t="t" l="l"/>
            <a:pathLst>
              <a:path h="1947490" w="2143043">
                <a:moveTo>
                  <a:pt x="2143043" y="0"/>
                </a:moveTo>
                <a:lnTo>
                  <a:pt x="0" y="0"/>
                </a:lnTo>
                <a:lnTo>
                  <a:pt x="0" y="1947490"/>
                </a:lnTo>
                <a:lnTo>
                  <a:pt x="2143043" y="1947490"/>
                </a:lnTo>
                <a:lnTo>
                  <a:pt x="214304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533270">
            <a:off x="2642798" y="7131347"/>
            <a:ext cx="1392136" cy="1930172"/>
          </a:xfrm>
          <a:custGeom>
            <a:avLst/>
            <a:gdLst/>
            <a:ahLst/>
            <a:cxnLst/>
            <a:rect r="r" b="b" t="t" l="l"/>
            <a:pathLst>
              <a:path h="1930172" w="1392136">
                <a:moveTo>
                  <a:pt x="0" y="0"/>
                </a:moveTo>
                <a:lnTo>
                  <a:pt x="1392136" y="0"/>
                </a:lnTo>
                <a:lnTo>
                  <a:pt x="1392136" y="1930172"/>
                </a:lnTo>
                <a:lnTo>
                  <a:pt x="0" y="19301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774356">
            <a:off x="7122305" y="1527965"/>
            <a:ext cx="700921" cy="678141"/>
          </a:xfrm>
          <a:custGeom>
            <a:avLst/>
            <a:gdLst/>
            <a:ahLst/>
            <a:cxnLst/>
            <a:rect r="r" b="b" t="t" l="l"/>
            <a:pathLst>
              <a:path h="678141" w="700921">
                <a:moveTo>
                  <a:pt x="0" y="0"/>
                </a:moveTo>
                <a:lnTo>
                  <a:pt x="700921" y="0"/>
                </a:lnTo>
                <a:lnTo>
                  <a:pt x="700921" y="678141"/>
                </a:lnTo>
                <a:lnTo>
                  <a:pt x="0" y="6781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689984">
            <a:off x="13585701" y="1477483"/>
            <a:ext cx="1405920" cy="659025"/>
          </a:xfrm>
          <a:custGeom>
            <a:avLst/>
            <a:gdLst/>
            <a:ahLst/>
            <a:cxnLst/>
            <a:rect r="r" b="b" t="t" l="l"/>
            <a:pathLst>
              <a:path h="659025" w="1405920">
                <a:moveTo>
                  <a:pt x="0" y="0"/>
                </a:moveTo>
                <a:lnTo>
                  <a:pt x="1405920" y="0"/>
                </a:lnTo>
                <a:lnTo>
                  <a:pt x="1405920" y="659025"/>
                </a:lnTo>
                <a:lnTo>
                  <a:pt x="0" y="6590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1357926" y="8077383"/>
            <a:ext cx="1590137" cy="348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2211" b="true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Education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DAG1d-9QWIc</dc:identifier>
  <dcterms:modified xsi:type="dcterms:W3CDTF">2011-08-01T06:04:30Z</dcterms:modified>
  <cp:revision>1</cp:revision>
  <dc:title>TOAN DEM SO LUONG 2</dc:title>
</cp:coreProperties>
</file>