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Sigmar One" charset="1" panose="00000500000000000000"/>
      <p:regular r:id="rId23"/>
    </p:embeddedFont>
    <p:embeddedFont>
      <p:font typeface="Paytone One" charset="1" panose="00000500000000000000"/>
      <p:regular r:id="rId24"/>
    </p:embeddedFont>
    <p:embeddedFont>
      <p:font typeface="Cakerolli Bold" charset="1" panose="00000000000000000000"/>
      <p:regular r:id="rId25"/>
    </p:embeddedFont>
    <p:embeddedFont>
      <p:font typeface="Dancing Script" charset="1" panose="03080600040507000D00"/>
      <p:regular r:id="rId26"/>
    </p:embeddedFont>
    <p:embeddedFont>
      <p:font typeface="Faustina" charset="1" panose="00000500000000000000"/>
      <p:regular r:id="rId27"/>
    </p:embeddedFont>
    <p:embeddedFont>
      <p:font typeface="Cakerolli Medium" charset="1" panose="00000000000000000000"/>
      <p:regular r:id="rId28"/>
    </p:embeddedFont>
    <p:embeddedFont>
      <p:font typeface="Cakerolli" charset="1" panose="00000000000000000000"/>
      <p:regular r:id="rId29"/>
    </p:embeddedFont>
    <p:embeddedFont>
      <p:font typeface="Cakerolli Ultra-Bold" charset="1" panose="00000000000000000000"/>
      <p:regular r:id="rId30"/>
    </p:embeddedFont>
    <p:embeddedFont>
      <p:font typeface="Cakerolli Semi-Bold" charset="1" panose="000000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3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4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35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6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7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8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39.jpe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1.png" Type="http://schemas.openxmlformats.org/officeDocument/2006/relationships/image"/><Relationship Id="rId12" Target="../media/image2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7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.png" Type="http://schemas.openxmlformats.org/officeDocument/2006/relationships/image"/><Relationship Id="rId12" Target="../media/image2.svg" Type="http://schemas.openxmlformats.org/officeDocument/2006/relationships/image"/><Relationship Id="rId2" Target="../media/image7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2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25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6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75450" y="3034078"/>
            <a:ext cx="11459849" cy="5125678"/>
          </a:xfrm>
          <a:custGeom>
            <a:avLst/>
            <a:gdLst/>
            <a:ahLst/>
            <a:cxnLst/>
            <a:rect r="r" b="b" t="t" l="l"/>
            <a:pathLst>
              <a:path h="5125678" w="11459849">
                <a:moveTo>
                  <a:pt x="0" y="0"/>
                </a:moveTo>
                <a:lnTo>
                  <a:pt x="11459849" y="0"/>
                </a:lnTo>
                <a:lnTo>
                  <a:pt x="11459849" y="5125678"/>
                </a:lnTo>
                <a:lnTo>
                  <a:pt x="0" y="5125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2481" y="6302885"/>
            <a:ext cx="4592969" cy="4041320"/>
          </a:xfrm>
          <a:custGeom>
            <a:avLst/>
            <a:gdLst/>
            <a:ahLst/>
            <a:cxnLst/>
            <a:rect r="r" b="b" t="t" l="l"/>
            <a:pathLst>
              <a:path h="4041320" w="4592969">
                <a:moveTo>
                  <a:pt x="0" y="0"/>
                </a:moveTo>
                <a:lnTo>
                  <a:pt x="4592969" y="0"/>
                </a:lnTo>
                <a:lnTo>
                  <a:pt x="4592969" y="4041320"/>
                </a:lnTo>
                <a:lnTo>
                  <a:pt x="0" y="4041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13128" y="9067662"/>
            <a:ext cx="5984188" cy="1062166"/>
            <a:chOff x="0" y="0"/>
            <a:chExt cx="2009610" cy="3566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9610" cy="356696"/>
            </a:xfrm>
            <a:custGeom>
              <a:avLst/>
              <a:gdLst/>
              <a:ahLst/>
              <a:cxnLst/>
              <a:rect r="r" b="b" t="t" l="l"/>
              <a:pathLst>
                <a:path h="356696" w="2009610">
                  <a:moveTo>
                    <a:pt x="1004805" y="0"/>
                  </a:moveTo>
                  <a:cubicBezTo>
                    <a:pt x="449866" y="0"/>
                    <a:pt x="0" y="79849"/>
                    <a:pt x="0" y="178348"/>
                  </a:cubicBezTo>
                  <a:cubicBezTo>
                    <a:pt x="0" y="276847"/>
                    <a:pt x="449866" y="356696"/>
                    <a:pt x="1004805" y="356696"/>
                  </a:cubicBezTo>
                  <a:cubicBezTo>
                    <a:pt x="1559743" y="356696"/>
                    <a:pt x="2009610" y="276847"/>
                    <a:pt x="2009610" y="178348"/>
                  </a:cubicBezTo>
                  <a:cubicBezTo>
                    <a:pt x="2009610" y="79849"/>
                    <a:pt x="1559743" y="0"/>
                    <a:pt x="1004805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88401" y="4865"/>
              <a:ext cx="1632808" cy="318391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578432" y="7477312"/>
            <a:ext cx="2601068" cy="2348547"/>
          </a:xfrm>
          <a:custGeom>
            <a:avLst/>
            <a:gdLst/>
            <a:ahLst/>
            <a:cxnLst/>
            <a:rect r="r" b="b" t="t" l="l"/>
            <a:pathLst>
              <a:path h="2348547" w="2601068">
                <a:moveTo>
                  <a:pt x="2601067" y="0"/>
                </a:moveTo>
                <a:lnTo>
                  <a:pt x="0" y="0"/>
                </a:lnTo>
                <a:lnTo>
                  <a:pt x="0" y="2348547"/>
                </a:lnTo>
                <a:lnTo>
                  <a:pt x="2601067" y="2348547"/>
                </a:lnTo>
                <a:lnTo>
                  <a:pt x="260106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64739" y="8512381"/>
            <a:ext cx="5406518" cy="1716569"/>
          </a:xfrm>
          <a:custGeom>
            <a:avLst/>
            <a:gdLst/>
            <a:ahLst/>
            <a:cxnLst/>
            <a:rect r="r" b="b" t="t" l="l"/>
            <a:pathLst>
              <a:path h="1716569" w="5406518">
                <a:moveTo>
                  <a:pt x="0" y="0"/>
                </a:moveTo>
                <a:lnTo>
                  <a:pt x="5406518" y="0"/>
                </a:lnTo>
                <a:lnTo>
                  <a:pt x="5406518" y="1716569"/>
                </a:lnTo>
                <a:lnTo>
                  <a:pt x="0" y="1716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46643" y="1446763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1" y="0"/>
                </a:lnTo>
                <a:lnTo>
                  <a:pt x="1466781" y="1441112"/>
                </a:lnTo>
                <a:lnTo>
                  <a:pt x="0" y="144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12320" y="6991367"/>
            <a:ext cx="971889" cy="971889"/>
          </a:xfrm>
          <a:custGeom>
            <a:avLst/>
            <a:gdLst/>
            <a:ahLst/>
            <a:cxnLst/>
            <a:rect r="r" b="b" t="t" l="l"/>
            <a:pathLst>
              <a:path h="971889" w="971889">
                <a:moveTo>
                  <a:pt x="0" y="0"/>
                </a:moveTo>
                <a:lnTo>
                  <a:pt x="971889" y="0"/>
                </a:lnTo>
                <a:lnTo>
                  <a:pt x="971889" y="971889"/>
                </a:lnTo>
                <a:lnTo>
                  <a:pt x="0" y="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93909" y="9182668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22062" y="1085953"/>
            <a:ext cx="1910025" cy="1910025"/>
          </a:xfrm>
          <a:custGeom>
            <a:avLst/>
            <a:gdLst/>
            <a:ahLst/>
            <a:cxnLst/>
            <a:rect r="r" b="b" t="t" l="l"/>
            <a:pathLst>
              <a:path h="1910025" w="1910025">
                <a:moveTo>
                  <a:pt x="0" y="0"/>
                </a:moveTo>
                <a:lnTo>
                  <a:pt x="1910025" y="0"/>
                </a:lnTo>
                <a:lnTo>
                  <a:pt x="1910025" y="1910025"/>
                </a:lnTo>
                <a:lnTo>
                  <a:pt x="0" y="19100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608721" y="3553970"/>
            <a:ext cx="10350976" cy="307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5499">
                <a:solidFill>
                  <a:srgbClr val="555EA1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99">
                <a:solidFill>
                  <a:srgbClr val="772D44"/>
                </a:solidFill>
                <a:latin typeface="Sigmar One"/>
                <a:ea typeface="Sigmar One"/>
                <a:cs typeface="Sigmar One"/>
                <a:sym typeface="Sigmar One"/>
              </a:rPr>
              <a:t>HOẠT ĐỘNG KHÁM PHÁ </a:t>
            </a:r>
          </a:p>
          <a:p>
            <a:pPr algn="ctr">
              <a:lnSpc>
                <a:spcPts val="13559"/>
              </a:lnSpc>
            </a:pPr>
            <a:r>
              <a:rPr lang="en-US" sz="5999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TÌNH CẢM TRONG GIA ĐÌNH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64739" y="7916678"/>
            <a:ext cx="5282990" cy="224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9"/>
              </a:lnSpc>
            </a:pPr>
            <a:r>
              <a:rPr lang="en-US" b="true" sz="3923" spc="94">
                <a:solidFill>
                  <a:srgbClr val="772D44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LỚP MẪU GIÁO BÉ C2</a:t>
            </a:r>
          </a:p>
          <a:p>
            <a:pPr algn="ctr">
              <a:lnSpc>
                <a:spcPts val="5809"/>
              </a:lnSpc>
            </a:pPr>
            <a:r>
              <a:rPr lang="en-US" b="true" sz="2323" spc="55">
                <a:solidFill>
                  <a:srgbClr val="772D44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NĂM HỌC 2025 - 2026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248001" y="230179"/>
            <a:ext cx="9791998" cy="1040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0"/>
              </a:lnSpc>
            </a:pPr>
            <a:r>
              <a:rPr lang="en-US" sz="3007">
                <a:solidFill>
                  <a:srgbClr val="455462"/>
                </a:solidFill>
                <a:latin typeface="Paytone One"/>
                <a:ea typeface="Paytone One"/>
                <a:cs typeface="Paytone One"/>
                <a:sym typeface="Paytone One"/>
              </a:rPr>
              <a:t>ỦY BAN NHÂN DÂN PHƯỜNG VIỆT HƯNG</a:t>
            </a:r>
          </a:p>
          <a:p>
            <a:pPr algn="ctr">
              <a:lnSpc>
                <a:spcPts val="4210"/>
              </a:lnSpc>
            </a:pPr>
            <a:r>
              <a:rPr lang="en-US" sz="3007">
                <a:solidFill>
                  <a:srgbClr val="455462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NON HOA HƯỚNG DƯƠNG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82485" y="7263477"/>
            <a:ext cx="5102596" cy="997411"/>
            <a:chOff x="0" y="0"/>
            <a:chExt cx="1270136" cy="248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0136" cy="248275"/>
            </a:xfrm>
            <a:custGeom>
              <a:avLst/>
              <a:gdLst/>
              <a:ahLst/>
              <a:cxnLst/>
              <a:rect r="r" b="b" t="t" l="l"/>
              <a:pathLst>
                <a:path h="248275" w="1270136">
                  <a:moveTo>
                    <a:pt x="635068" y="0"/>
                  </a:moveTo>
                  <a:cubicBezTo>
                    <a:pt x="284330" y="0"/>
                    <a:pt x="0" y="55578"/>
                    <a:pt x="0" y="124138"/>
                  </a:cubicBezTo>
                  <a:cubicBezTo>
                    <a:pt x="0" y="192697"/>
                    <a:pt x="284330" y="248275"/>
                    <a:pt x="635068" y="248275"/>
                  </a:cubicBezTo>
                  <a:cubicBezTo>
                    <a:pt x="985806" y="248275"/>
                    <a:pt x="1270136" y="192697"/>
                    <a:pt x="1270136" y="124138"/>
                  </a:cubicBezTo>
                  <a:cubicBezTo>
                    <a:pt x="1270136" y="55578"/>
                    <a:pt x="985806" y="0"/>
                    <a:pt x="635068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9075" y="-5299"/>
              <a:ext cx="1031986" cy="230299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552680" y="921981"/>
            <a:ext cx="5735320" cy="7222626"/>
          </a:xfrm>
          <a:custGeom>
            <a:avLst/>
            <a:gdLst/>
            <a:ahLst/>
            <a:cxnLst/>
            <a:rect r="r" b="b" t="t" l="l"/>
            <a:pathLst>
              <a:path h="7222626" w="5735320">
                <a:moveTo>
                  <a:pt x="0" y="0"/>
                </a:moveTo>
                <a:lnTo>
                  <a:pt x="5735320" y="0"/>
                </a:lnTo>
                <a:lnTo>
                  <a:pt x="5735320" y="7222626"/>
                </a:lnTo>
                <a:lnTo>
                  <a:pt x="0" y="72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120" t="-867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58391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2018312"/>
            <a:ext cx="12169993" cy="7986558"/>
          </a:xfrm>
          <a:custGeom>
            <a:avLst/>
            <a:gdLst/>
            <a:ahLst/>
            <a:cxnLst/>
            <a:rect r="r" b="b" t="t" l="l"/>
            <a:pathLst>
              <a:path h="7986558" w="12169993">
                <a:moveTo>
                  <a:pt x="0" y="0"/>
                </a:moveTo>
                <a:lnTo>
                  <a:pt x="12169993" y="0"/>
                </a:lnTo>
                <a:lnTo>
                  <a:pt x="12169993" y="7986558"/>
                </a:lnTo>
                <a:lnTo>
                  <a:pt x="0" y="7986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244" y="262277"/>
            <a:ext cx="9373366" cy="1925801"/>
          </a:xfrm>
          <a:custGeom>
            <a:avLst/>
            <a:gdLst/>
            <a:ahLst/>
            <a:cxnLst/>
            <a:rect r="r" b="b" t="t" l="l"/>
            <a:pathLst>
              <a:path h="1925801" w="9373366">
                <a:moveTo>
                  <a:pt x="0" y="0"/>
                </a:moveTo>
                <a:lnTo>
                  <a:pt x="9373367" y="0"/>
                </a:lnTo>
                <a:lnTo>
                  <a:pt x="9373367" y="1925800"/>
                </a:lnTo>
                <a:lnTo>
                  <a:pt x="0" y="1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888152" y="9172716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3391" y="407631"/>
            <a:ext cx="10568460" cy="1329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0" y="-61932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0" y="2868591"/>
            <a:ext cx="12552680" cy="6522063"/>
            <a:chOff x="0" y="0"/>
            <a:chExt cx="1657619" cy="86125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57622" cy="861259"/>
            </a:xfrm>
            <a:custGeom>
              <a:avLst/>
              <a:gdLst/>
              <a:ahLst/>
              <a:cxnLst/>
              <a:rect r="r" b="b" t="t" l="l"/>
              <a:pathLst>
                <a:path h="861259" w="1657622">
                  <a:moveTo>
                    <a:pt x="1310663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581866"/>
                  </a:lnTo>
                  <a:cubicBezTo>
                    <a:pt x="0" y="618376"/>
                    <a:pt x="13458" y="653606"/>
                    <a:pt x="37800" y="680818"/>
                  </a:cubicBezTo>
                  <a:lnTo>
                    <a:pt x="154967" y="811794"/>
                  </a:lnTo>
                  <a:cubicBezTo>
                    <a:pt x="183122" y="843269"/>
                    <a:pt x="223353" y="861259"/>
                    <a:pt x="265584" y="861258"/>
                  </a:cubicBezTo>
                  <a:lnTo>
                    <a:pt x="1509206" y="861258"/>
                  </a:lnTo>
                  <a:cubicBezTo>
                    <a:pt x="1548568" y="861258"/>
                    <a:pt x="1586318" y="845622"/>
                    <a:pt x="1614152" y="817789"/>
                  </a:cubicBezTo>
                  <a:cubicBezTo>
                    <a:pt x="1641985" y="789956"/>
                    <a:pt x="1657622" y="752206"/>
                    <a:pt x="1657622" y="712843"/>
                  </a:cubicBezTo>
                  <a:lnTo>
                    <a:pt x="1657622" y="366141"/>
                  </a:lnTo>
                  <a:cubicBezTo>
                    <a:pt x="1657622" y="329143"/>
                    <a:pt x="1643803" y="293478"/>
                    <a:pt x="1618873" y="266140"/>
                  </a:cubicBezTo>
                  <a:lnTo>
                    <a:pt x="1420330" y="48414"/>
                  </a:lnTo>
                  <a:cubicBezTo>
                    <a:pt x="1392207" y="17574"/>
                    <a:pt x="1352400" y="0"/>
                    <a:pt x="1310663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-22174" r="0" b="-2217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8965" y="2858030"/>
            <a:ext cx="11320335" cy="7428970"/>
          </a:xfrm>
          <a:custGeom>
            <a:avLst/>
            <a:gdLst/>
            <a:ahLst/>
            <a:cxnLst/>
            <a:rect r="r" b="b" t="t" l="l"/>
            <a:pathLst>
              <a:path h="7428970" w="11320335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524222" y="3131357"/>
            <a:ext cx="7249504" cy="7249388"/>
            <a:chOff x="0" y="0"/>
            <a:chExt cx="6350000" cy="63498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l="0" t="-2235" r="0" b="-47826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524222" y="3131357"/>
            <a:ext cx="7249504" cy="7249388"/>
            <a:chOff x="0" y="0"/>
            <a:chExt cx="6350000" cy="63498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1"/>
              <a:stretch>
                <a:fillRect l="-25135" t="0" r="-25135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8965" y="2858030"/>
            <a:ext cx="11320335" cy="7428970"/>
          </a:xfrm>
          <a:custGeom>
            <a:avLst/>
            <a:gdLst/>
            <a:ahLst/>
            <a:cxnLst/>
            <a:rect r="r" b="b" t="t" l="l"/>
            <a:pathLst>
              <a:path h="7428970" w="11320335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979373" y="2332940"/>
            <a:ext cx="8479151" cy="8479151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13"/>
              <a:stretch>
                <a:fillRect l="-7450" t="0" r="-745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8965" y="2858030"/>
            <a:ext cx="11320335" cy="7428970"/>
          </a:xfrm>
          <a:custGeom>
            <a:avLst/>
            <a:gdLst/>
            <a:ahLst/>
            <a:cxnLst/>
            <a:rect r="r" b="b" t="t" l="l"/>
            <a:pathLst>
              <a:path h="7428970" w="11320335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524222" y="3131357"/>
            <a:ext cx="7249504" cy="7249388"/>
            <a:chOff x="0" y="0"/>
            <a:chExt cx="6350000" cy="63498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l="0" t="-64250" r="0" b="-1353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8965" y="2858030"/>
            <a:ext cx="11320335" cy="7428970"/>
          </a:xfrm>
          <a:custGeom>
            <a:avLst/>
            <a:gdLst/>
            <a:ahLst/>
            <a:cxnLst/>
            <a:rect r="r" b="b" t="t" l="l"/>
            <a:pathLst>
              <a:path h="7428970" w="11320335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524222" y="3131357"/>
            <a:ext cx="7249504" cy="7249388"/>
            <a:chOff x="0" y="0"/>
            <a:chExt cx="6350000" cy="63498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l="-16665" t="0" r="-16665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506" y="9203224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36975" y="563512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6" y="0"/>
                </a:lnTo>
                <a:lnTo>
                  <a:pt x="6004066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38965" y="2858030"/>
            <a:ext cx="11320335" cy="7428970"/>
          </a:xfrm>
          <a:custGeom>
            <a:avLst/>
            <a:gdLst/>
            <a:ahLst/>
            <a:cxnLst/>
            <a:rect r="r" b="b" t="t" l="l"/>
            <a:pathLst>
              <a:path h="7428970" w="11320335">
                <a:moveTo>
                  <a:pt x="0" y="0"/>
                </a:moveTo>
                <a:lnTo>
                  <a:pt x="11320335" y="0"/>
                </a:lnTo>
                <a:lnTo>
                  <a:pt x="11320335" y="7428970"/>
                </a:lnTo>
                <a:lnTo>
                  <a:pt x="0" y="7428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35808" y="170273"/>
            <a:ext cx="13023281" cy="2675692"/>
          </a:xfrm>
          <a:custGeom>
            <a:avLst/>
            <a:gdLst/>
            <a:ahLst/>
            <a:cxnLst/>
            <a:rect r="r" b="b" t="t" l="l"/>
            <a:pathLst>
              <a:path h="2675692" w="13023281">
                <a:moveTo>
                  <a:pt x="0" y="0"/>
                </a:moveTo>
                <a:lnTo>
                  <a:pt x="13023281" y="0"/>
                </a:lnTo>
                <a:lnTo>
                  <a:pt x="13023281" y="2675693"/>
                </a:lnTo>
                <a:lnTo>
                  <a:pt x="0" y="267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131357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35308" y="285803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524222" y="3131357"/>
            <a:ext cx="7249504" cy="7249388"/>
            <a:chOff x="0" y="0"/>
            <a:chExt cx="6350000" cy="63498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6"/>
                    <a:pt x="1334643" y="6131815"/>
                  </a:cubicBezTo>
                  <a:cubicBezTo>
                    <a:pt x="1091717" y="6274651"/>
                    <a:pt x="780910" y="6286259"/>
                    <a:pt x="519430" y="6135320"/>
                  </a:cubicBezTo>
                  <a:cubicBezTo>
                    <a:pt x="132562" y="5911888"/>
                    <a:pt x="0" y="5417084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9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8" y="0"/>
                    <a:pt x="5911990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13"/>
              <a:stretch>
                <a:fillRect l="0" t="-27411" r="0" b="-1202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635808" y="266059"/>
            <a:ext cx="13166282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Bé giới thiệu về gia đình mình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36814" y="3109168"/>
            <a:ext cx="9945297" cy="4448260"/>
          </a:xfrm>
          <a:custGeom>
            <a:avLst/>
            <a:gdLst/>
            <a:ahLst/>
            <a:cxnLst/>
            <a:rect r="r" b="b" t="t" l="l"/>
            <a:pathLst>
              <a:path h="4448260" w="9945297">
                <a:moveTo>
                  <a:pt x="0" y="0"/>
                </a:moveTo>
                <a:lnTo>
                  <a:pt x="9945297" y="0"/>
                </a:lnTo>
                <a:lnTo>
                  <a:pt x="9945297" y="4448260"/>
                </a:lnTo>
                <a:lnTo>
                  <a:pt x="0" y="444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24692" y="2492880"/>
            <a:ext cx="4369542" cy="1232575"/>
          </a:xfrm>
          <a:custGeom>
            <a:avLst/>
            <a:gdLst/>
            <a:ahLst/>
            <a:cxnLst/>
            <a:rect r="r" b="b" t="t" l="l"/>
            <a:pathLst>
              <a:path h="1232575" w="4369542">
                <a:moveTo>
                  <a:pt x="0" y="0"/>
                </a:moveTo>
                <a:lnTo>
                  <a:pt x="4369541" y="0"/>
                </a:lnTo>
                <a:lnTo>
                  <a:pt x="4369541" y="1232575"/>
                </a:lnTo>
                <a:lnTo>
                  <a:pt x="0" y="1232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18169" y="2613153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95668" y="7071483"/>
            <a:ext cx="971889" cy="971889"/>
          </a:xfrm>
          <a:custGeom>
            <a:avLst/>
            <a:gdLst/>
            <a:ahLst/>
            <a:cxnLst/>
            <a:rect r="r" b="b" t="t" l="l"/>
            <a:pathLst>
              <a:path h="971889" w="971889">
                <a:moveTo>
                  <a:pt x="0" y="0"/>
                </a:moveTo>
                <a:lnTo>
                  <a:pt x="971889" y="0"/>
                </a:lnTo>
                <a:lnTo>
                  <a:pt x="971889" y="971889"/>
                </a:lnTo>
                <a:lnTo>
                  <a:pt x="0" y="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1026" y="1303039"/>
            <a:ext cx="6951234" cy="7680921"/>
          </a:xfrm>
          <a:custGeom>
            <a:avLst/>
            <a:gdLst/>
            <a:ahLst/>
            <a:cxnLst/>
            <a:rect r="r" b="b" t="t" l="l"/>
            <a:pathLst>
              <a:path h="7680921" w="6951234">
                <a:moveTo>
                  <a:pt x="0" y="0"/>
                </a:moveTo>
                <a:lnTo>
                  <a:pt x="6951233" y="0"/>
                </a:lnTo>
                <a:lnTo>
                  <a:pt x="6951233" y="7680922"/>
                </a:lnTo>
                <a:lnTo>
                  <a:pt x="0" y="7680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30202" y="6239329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33975" y="2692191"/>
            <a:ext cx="10350976" cy="3549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Thank You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81733" y="2298590"/>
            <a:ext cx="4055460" cy="117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455462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See You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16118169" y="796825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1"/>
                </a:lnTo>
                <a:lnTo>
                  <a:pt x="1693427" y="2031421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5730" y="2684556"/>
            <a:ext cx="8356366" cy="5483865"/>
          </a:xfrm>
          <a:custGeom>
            <a:avLst/>
            <a:gdLst/>
            <a:ahLst/>
            <a:cxnLst/>
            <a:rect r="r" b="b" t="t" l="l"/>
            <a:pathLst>
              <a:path h="5483865" w="8356366">
                <a:moveTo>
                  <a:pt x="0" y="0"/>
                </a:moveTo>
                <a:lnTo>
                  <a:pt x="8356366" y="0"/>
                </a:lnTo>
                <a:lnTo>
                  <a:pt x="8356366" y="5483865"/>
                </a:lnTo>
                <a:lnTo>
                  <a:pt x="0" y="5483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30927" y="7987124"/>
            <a:ext cx="7828373" cy="1271176"/>
            <a:chOff x="0" y="0"/>
            <a:chExt cx="2265086" cy="3678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65086" cy="367806"/>
            </a:xfrm>
            <a:custGeom>
              <a:avLst/>
              <a:gdLst/>
              <a:ahLst/>
              <a:cxnLst/>
              <a:rect r="r" b="b" t="t" l="l"/>
              <a:pathLst>
                <a:path h="367806" w="2265086">
                  <a:moveTo>
                    <a:pt x="1132543" y="0"/>
                  </a:moveTo>
                  <a:cubicBezTo>
                    <a:pt x="507057" y="0"/>
                    <a:pt x="0" y="82336"/>
                    <a:pt x="0" y="183903"/>
                  </a:cubicBezTo>
                  <a:cubicBezTo>
                    <a:pt x="0" y="285470"/>
                    <a:pt x="507057" y="367806"/>
                    <a:pt x="1132543" y="367806"/>
                  </a:cubicBezTo>
                  <a:cubicBezTo>
                    <a:pt x="1758029" y="367806"/>
                    <a:pt x="2265086" y="285470"/>
                    <a:pt x="2265086" y="183903"/>
                  </a:cubicBezTo>
                  <a:cubicBezTo>
                    <a:pt x="2265086" y="82336"/>
                    <a:pt x="1758029" y="0"/>
                    <a:pt x="1132543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212352" y="5907"/>
              <a:ext cx="184038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747615" y="2150368"/>
            <a:ext cx="7256750" cy="6552241"/>
          </a:xfrm>
          <a:custGeom>
            <a:avLst/>
            <a:gdLst/>
            <a:ahLst/>
            <a:cxnLst/>
            <a:rect r="r" b="b" t="t" l="l"/>
            <a:pathLst>
              <a:path h="6552241" w="7256750">
                <a:moveTo>
                  <a:pt x="0" y="0"/>
                </a:moveTo>
                <a:lnTo>
                  <a:pt x="7256750" y="0"/>
                </a:lnTo>
                <a:lnTo>
                  <a:pt x="7256750" y="6552241"/>
                </a:lnTo>
                <a:lnTo>
                  <a:pt x="0" y="6552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5730" y="1379181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557522"/>
            <a:ext cx="8770425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554477" indent="-777238" lvl="1">
              <a:lnSpc>
                <a:spcPts val="10079"/>
              </a:lnSpc>
              <a:buAutoNum type="arabicPeriod" startAt="1"/>
            </a:pPr>
            <a:r>
              <a:rPr lang="en-US" sz="7199">
                <a:solidFill>
                  <a:srgbClr val="555EA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Ổn định tổ chức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5431" y="3706274"/>
            <a:ext cx="7903643" cy="3354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Hát: cả nhà thương nhau.</a:t>
            </a:r>
          </a:p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Bài hát nói về ai?</a:t>
            </a:r>
          </a:p>
          <a:p>
            <a:pPr algn="l"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772D44"/>
                </a:solidFill>
                <a:latin typeface="Faustina"/>
                <a:ea typeface="Faustina"/>
                <a:cs typeface="Faustina"/>
                <a:sym typeface="Faustina"/>
              </a:rPr>
              <a:t>Trong gia đình con có những ai?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034652" y="8426146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158391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028700" y="658624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368803" y="1028700"/>
            <a:ext cx="6605912" cy="6955234"/>
          </a:xfrm>
          <a:custGeom>
            <a:avLst/>
            <a:gdLst/>
            <a:ahLst/>
            <a:cxnLst/>
            <a:rect r="r" b="b" t="t" l="l"/>
            <a:pathLst>
              <a:path h="6955234" w="6605912">
                <a:moveTo>
                  <a:pt x="6605913" y="0"/>
                </a:moveTo>
                <a:lnTo>
                  <a:pt x="0" y="0"/>
                </a:lnTo>
                <a:lnTo>
                  <a:pt x="0" y="6955234"/>
                </a:lnTo>
                <a:lnTo>
                  <a:pt x="6605913" y="6955234"/>
                </a:lnTo>
                <a:lnTo>
                  <a:pt x="6605913" y="0"/>
                </a:lnTo>
                <a:close/>
              </a:path>
            </a:pathLst>
          </a:custGeom>
          <a:blipFill>
            <a:blip r:embed="rId2"/>
            <a:stretch>
              <a:fillRect l="-157898" t="0" r="0" b="-1211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02219" y="4071316"/>
            <a:ext cx="11596915" cy="5186984"/>
          </a:xfrm>
          <a:custGeom>
            <a:avLst/>
            <a:gdLst/>
            <a:ahLst/>
            <a:cxnLst/>
            <a:rect r="r" b="b" t="t" l="l"/>
            <a:pathLst>
              <a:path h="5186984" w="11596915">
                <a:moveTo>
                  <a:pt x="0" y="0"/>
                </a:moveTo>
                <a:lnTo>
                  <a:pt x="11596915" y="0"/>
                </a:lnTo>
                <a:lnTo>
                  <a:pt x="11596915" y="5186984"/>
                </a:lnTo>
                <a:lnTo>
                  <a:pt x="0" y="518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75987" y="3924636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21416" y="2223018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2" y="0"/>
                </a:lnTo>
                <a:lnTo>
                  <a:pt x="2758522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40461" y="7983934"/>
            <a:ext cx="4555046" cy="548687"/>
            <a:chOff x="0" y="0"/>
            <a:chExt cx="1199683" cy="1445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99683" cy="144510"/>
            </a:xfrm>
            <a:custGeom>
              <a:avLst/>
              <a:gdLst/>
              <a:ahLst/>
              <a:cxnLst/>
              <a:rect r="r" b="b" t="t" l="l"/>
              <a:pathLst>
                <a:path h="144510" w="1199683">
                  <a:moveTo>
                    <a:pt x="62887" y="0"/>
                  </a:moveTo>
                  <a:lnTo>
                    <a:pt x="1136796" y="0"/>
                  </a:lnTo>
                  <a:cubicBezTo>
                    <a:pt x="1171528" y="0"/>
                    <a:pt x="1199683" y="28155"/>
                    <a:pt x="1199683" y="62887"/>
                  </a:cubicBezTo>
                  <a:lnTo>
                    <a:pt x="1199683" y="81624"/>
                  </a:lnTo>
                  <a:cubicBezTo>
                    <a:pt x="1199683" y="98302"/>
                    <a:pt x="1193057" y="114298"/>
                    <a:pt x="1181264" y="126091"/>
                  </a:cubicBezTo>
                  <a:cubicBezTo>
                    <a:pt x="1169470" y="137885"/>
                    <a:pt x="1153475" y="144510"/>
                    <a:pt x="1136796" y="144510"/>
                  </a:cubicBezTo>
                  <a:lnTo>
                    <a:pt x="62887" y="144510"/>
                  </a:lnTo>
                  <a:cubicBezTo>
                    <a:pt x="28155" y="144510"/>
                    <a:pt x="0" y="116355"/>
                    <a:pt x="0" y="81624"/>
                  </a:cubicBezTo>
                  <a:lnTo>
                    <a:pt x="0" y="62887"/>
                  </a:lnTo>
                  <a:cubicBezTo>
                    <a:pt x="0" y="28155"/>
                    <a:pt x="28155" y="0"/>
                    <a:pt x="62887" y="0"/>
                  </a:cubicBezTo>
                  <a:close/>
                </a:path>
              </a:pathLst>
            </a:custGeom>
            <a:solidFill>
              <a:srgbClr val="45546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199683" cy="1730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147746" y="5853744"/>
            <a:ext cx="10305863" cy="286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Bố rất yêu thương bé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Bố đi làm kiếm tiền nuôi bé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Đưa bé đi chơi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15464" y="3677225"/>
            <a:ext cx="8770425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Bố của bé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632353" y="3564517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6158391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586076" y="218122"/>
            <a:ext cx="7429202" cy="117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0" indent="-518160" lvl="1">
              <a:lnSpc>
                <a:spcPts val="6719"/>
              </a:lnSpc>
              <a:spcBef>
                <a:spcPct val="0"/>
              </a:spcBef>
              <a:buAutoNum type="arabicPeriod" startAt="1"/>
            </a:pPr>
            <a:r>
              <a:rPr lang="en-US" b="true" sz="4800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 Quan sát và trò chuyện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237345"/>
            <a:ext cx="9961736" cy="9812310"/>
          </a:xfrm>
          <a:custGeom>
            <a:avLst/>
            <a:gdLst/>
            <a:ahLst/>
            <a:cxnLst/>
            <a:rect r="r" b="b" t="t" l="l"/>
            <a:pathLst>
              <a:path h="9812310" w="9961736">
                <a:moveTo>
                  <a:pt x="0" y="0"/>
                </a:moveTo>
                <a:lnTo>
                  <a:pt x="9961736" y="0"/>
                </a:lnTo>
                <a:lnTo>
                  <a:pt x="9961736" y="9812310"/>
                </a:lnTo>
                <a:lnTo>
                  <a:pt x="0" y="981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158391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9244" y="2777023"/>
            <a:ext cx="8356366" cy="5483865"/>
          </a:xfrm>
          <a:custGeom>
            <a:avLst/>
            <a:gdLst/>
            <a:ahLst/>
            <a:cxnLst/>
            <a:rect r="r" b="b" t="t" l="l"/>
            <a:pathLst>
              <a:path h="5483865" w="8356366">
                <a:moveTo>
                  <a:pt x="0" y="0"/>
                </a:moveTo>
                <a:lnTo>
                  <a:pt x="8356367" y="0"/>
                </a:lnTo>
                <a:lnTo>
                  <a:pt x="8356367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9244" y="1607814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7" y="0"/>
                </a:lnTo>
                <a:lnTo>
                  <a:pt x="8356367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38167" y="8584739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32215" y="1224181"/>
            <a:ext cx="8770425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Mẹ của bé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61594" y="3443325"/>
            <a:ext cx="7253145" cy="371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đọc sách cho bé nghe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nấu cơm cho bé ăn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Mẹ đi làm kiếm tiền nuôi bé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1132215" y="1025128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54181" y="8466607"/>
            <a:ext cx="3878585" cy="1271176"/>
            <a:chOff x="0" y="0"/>
            <a:chExt cx="1122242" cy="36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2242" cy="367806"/>
            </a:xfrm>
            <a:custGeom>
              <a:avLst/>
              <a:gdLst/>
              <a:ahLst/>
              <a:cxnLst/>
              <a:rect r="r" b="b" t="t" l="l"/>
              <a:pathLst>
                <a:path h="367806" w="1122242">
                  <a:moveTo>
                    <a:pt x="561121" y="0"/>
                  </a:moveTo>
                  <a:cubicBezTo>
                    <a:pt x="251222" y="0"/>
                    <a:pt x="0" y="82336"/>
                    <a:pt x="0" y="183903"/>
                  </a:cubicBezTo>
                  <a:cubicBezTo>
                    <a:pt x="0" y="285470"/>
                    <a:pt x="251222" y="367806"/>
                    <a:pt x="561121" y="367806"/>
                  </a:cubicBezTo>
                  <a:cubicBezTo>
                    <a:pt x="871019" y="367806"/>
                    <a:pt x="1122242" y="285470"/>
                    <a:pt x="1122242" y="183903"/>
                  </a:cubicBezTo>
                  <a:cubicBezTo>
                    <a:pt x="1122242" y="82336"/>
                    <a:pt x="871019" y="0"/>
                    <a:pt x="561121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5210" y="5907"/>
              <a:ext cx="911822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-449045"/>
            <a:ext cx="6004065" cy="9910888"/>
          </a:xfrm>
          <a:custGeom>
            <a:avLst/>
            <a:gdLst/>
            <a:ahLst/>
            <a:cxnLst/>
            <a:rect r="r" b="b" t="t" l="l"/>
            <a:pathLst>
              <a:path h="9910888" w="6004065">
                <a:moveTo>
                  <a:pt x="0" y="0"/>
                </a:moveTo>
                <a:lnTo>
                  <a:pt x="6004065" y="0"/>
                </a:lnTo>
                <a:lnTo>
                  <a:pt x="6004065" y="9910888"/>
                </a:lnTo>
                <a:lnTo>
                  <a:pt x="0" y="9910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715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798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31526" y="2777023"/>
            <a:ext cx="8356366" cy="5483865"/>
          </a:xfrm>
          <a:custGeom>
            <a:avLst/>
            <a:gdLst/>
            <a:ahLst/>
            <a:cxnLst/>
            <a:rect r="r" b="b" t="t" l="l"/>
            <a:pathLst>
              <a:path h="5483865" w="8356366">
                <a:moveTo>
                  <a:pt x="0" y="0"/>
                </a:moveTo>
                <a:lnTo>
                  <a:pt x="8356366" y="0"/>
                </a:lnTo>
                <a:lnTo>
                  <a:pt x="8356366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16896" y="3103147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24496" y="2719513"/>
            <a:ext cx="8770425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Em trai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00426" y="4835410"/>
            <a:ext cx="6639910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Rất ngoan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Chơi đoàn kết với bé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530449" y="8584739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040335" y="1198949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2" y="0"/>
                </a:lnTo>
                <a:lnTo>
                  <a:pt x="1466782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78119" y="7762183"/>
            <a:ext cx="5102596" cy="997411"/>
            <a:chOff x="0" y="0"/>
            <a:chExt cx="1270136" cy="248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0136" cy="248275"/>
            </a:xfrm>
            <a:custGeom>
              <a:avLst/>
              <a:gdLst/>
              <a:ahLst/>
              <a:cxnLst/>
              <a:rect r="r" b="b" t="t" l="l"/>
              <a:pathLst>
                <a:path h="248275" w="1270136">
                  <a:moveTo>
                    <a:pt x="635068" y="0"/>
                  </a:moveTo>
                  <a:cubicBezTo>
                    <a:pt x="284330" y="0"/>
                    <a:pt x="0" y="55578"/>
                    <a:pt x="0" y="124138"/>
                  </a:cubicBezTo>
                  <a:cubicBezTo>
                    <a:pt x="0" y="192697"/>
                    <a:pt x="284330" y="248275"/>
                    <a:pt x="635068" y="248275"/>
                  </a:cubicBezTo>
                  <a:cubicBezTo>
                    <a:pt x="985806" y="248275"/>
                    <a:pt x="1270136" y="192697"/>
                    <a:pt x="1270136" y="124138"/>
                  </a:cubicBezTo>
                  <a:cubicBezTo>
                    <a:pt x="1270136" y="55578"/>
                    <a:pt x="985806" y="0"/>
                    <a:pt x="635068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9075" y="-5299"/>
              <a:ext cx="1031986" cy="230299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845396" y="1350099"/>
            <a:ext cx="5735320" cy="7222626"/>
          </a:xfrm>
          <a:custGeom>
            <a:avLst/>
            <a:gdLst/>
            <a:ahLst/>
            <a:cxnLst/>
            <a:rect r="r" b="b" t="t" l="l"/>
            <a:pathLst>
              <a:path h="7222626" w="5735320">
                <a:moveTo>
                  <a:pt x="0" y="0"/>
                </a:moveTo>
                <a:lnTo>
                  <a:pt x="5735319" y="0"/>
                </a:lnTo>
                <a:lnTo>
                  <a:pt x="5735319" y="7222626"/>
                </a:lnTo>
                <a:lnTo>
                  <a:pt x="0" y="72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120" t="-86722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58391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9244" y="2777023"/>
            <a:ext cx="8356366" cy="5483865"/>
          </a:xfrm>
          <a:custGeom>
            <a:avLst/>
            <a:gdLst/>
            <a:ahLst/>
            <a:cxnLst/>
            <a:rect r="r" b="b" t="t" l="l"/>
            <a:pathLst>
              <a:path h="5483865" w="8356366">
                <a:moveTo>
                  <a:pt x="0" y="0"/>
                </a:moveTo>
                <a:lnTo>
                  <a:pt x="8356367" y="0"/>
                </a:lnTo>
                <a:lnTo>
                  <a:pt x="8356367" y="5483866"/>
                </a:lnTo>
                <a:lnTo>
                  <a:pt x="0" y="548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6274" y="2946444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38167" y="8584739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3"/>
                </a:lnTo>
                <a:lnTo>
                  <a:pt x="0" y="832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32215" y="2562810"/>
            <a:ext cx="8770425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Em gái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26526" y="4695825"/>
            <a:ext cx="6581803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Rất ngoan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Chơi đoàn kết với bé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132215" y="1025128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1466781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1" y="1441113"/>
                </a:lnTo>
                <a:lnTo>
                  <a:pt x="146678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38182" y="2526923"/>
            <a:ext cx="10921118" cy="4884718"/>
          </a:xfrm>
          <a:custGeom>
            <a:avLst/>
            <a:gdLst/>
            <a:ahLst/>
            <a:cxnLst/>
            <a:rect r="r" b="b" t="t" l="l"/>
            <a:pathLst>
              <a:path h="4884718" w="10921118">
                <a:moveTo>
                  <a:pt x="0" y="0"/>
                </a:moveTo>
                <a:lnTo>
                  <a:pt x="10921118" y="0"/>
                </a:lnTo>
                <a:lnTo>
                  <a:pt x="10921118" y="4884718"/>
                </a:lnTo>
                <a:lnTo>
                  <a:pt x="0" y="488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41628" y="2757377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4"/>
                </a:lnTo>
                <a:lnTo>
                  <a:pt x="0" y="1716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55274" y="2462172"/>
            <a:ext cx="8356366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555EA1"/>
                </a:solidFill>
                <a:latin typeface="Cakerolli"/>
                <a:ea typeface="Cakerolli"/>
                <a:cs typeface="Cakerolli"/>
                <a:sym typeface="Cakerolli"/>
              </a:rPr>
              <a:t>Ông của bé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30422" y="4505351"/>
            <a:ext cx="10006071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Ông đưa bé đi chơi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72D44"/>
                </a:solidFill>
                <a:latin typeface="Cakerolli"/>
                <a:ea typeface="Cakerolli"/>
                <a:cs typeface="Cakerolli"/>
                <a:sym typeface="Cakerolli"/>
              </a:rPr>
              <a:t>Ông yêu thương bé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419480" y="7634453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2930" y="8466607"/>
            <a:ext cx="5276106" cy="1271176"/>
            <a:chOff x="0" y="0"/>
            <a:chExt cx="1526605" cy="36780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26605" cy="367806"/>
            </a:xfrm>
            <a:custGeom>
              <a:avLst/>
              <a:gdLst/>
              <a:ahLst/>
              <a:cxnLst/>
              <a:rect r="r" b="b" t="t" l="l"/>
              <a:pathLst>
                <a:path h="367806" w="1526605">
                  <a:moveTo>
                    <a:pt x="763302" y="0"/>
                  </a:moveTo>
                  <a:cubicBezTo>
                    <a:pt x="341742" y="0"/>
                    <a:pt x="0" y="82336"/>
                    <a:pt x="0" y="183903"/>
                  </a:cubicBezTo>
                  <a:cubicBezTo>
                    <a:pt x="0" y="285470"/>
                    <a:pt x="341742" y="367806"/>
                    <a:pt x="763302" y="367806"/>
                  </a:cubicBezTo>
                  <a:cubicBezTo>
                    <a:pt x="1184863" y="367806"/>
                    <a:pt x="1526605" y="285470"/>
                    <a:pt x="1526605" y="183903"/>
                  </a:cubicBezTo>
                  <a:cubicBezTo>
                    <a:pt x="1526605" y="82336"/>
                    <a:pt x="1184863" y="0"/>
                    <a:pt x="763302" y="0"/>
                  </a:cubicBezTo>
                  <a:close/>
                </a:path>
              </a:pathLst>
            </a:custGeom>
            <a:solidFill>
              <a:srgbClr val="ABC2D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43119" y="5907"/>
              <a:ext cx="1240367" cy="327417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969921" y="1028700"/>
            <a:ext cx="4662125" cy="8179167"/>
          </a:xfrm>
          <a:custGeom>
            <a:avLst/>
            <a:gdLst/>
            <a:ahLst/>
            <a:cxnLst/>
            <a:rect r="r" b="b" t="t" l="l"/>
            <a:pathLst>
              <a:path h="8179167" w="4662125">
                <a:moveTo>
                  <a:pt x="0" y="0"/>
                </a:moveTo>
                <a:lnTo>
                  <a:pt x="4662125" y="0"/>
                </a:lnTo>
                <a:lnTo>
                  <a:pt x="4662125" y="8179167"/>
                </a:lnTo>
                <a:lnTo>
                  <a:pt x="0" y="8179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7990" y="287329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0" y="0"/>
                </a:moveTo>
                <a:lnTo>
                  <a:pt x="1693427" y="0"/>
                </a:lnTo>
                <a:lnTo>
                  <a:pt x="1693427" y="2031421"/>
                </a:lnTo>
                <a:lnTo>
                  <a:pt x="0" y="20314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91710" y="1198949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0" y="0"/>
                </a:moveTo>
                <a:lnTo>
                  <a:pt x="1466781" y="0"/>
                </a:lnTo>
                <a:lnTo>
                  <a:pt x="1466781" y="1441113"/>
                </a:lnTo>
                <a:lnTo>
                  <a:pt x="0" y="1441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C2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09898" y="8732649"/>
            <a:ext cx="4943863" cy="1005133"/>
            <a:chOff x="0" y="0"/>
            <a:chExt cx="1430473" cy="2908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30473" cy="290828"/>
            </a:xfrm>
            <a:custGeom>
              <a:avLst/>
              <a:gdLst/>
              <a:ahLst/>
              <a:cxnLst/>
              <a:rect r="r" b="b" t="t" l="l"/>
              <a:pathLst>
                <a:path h="290828" w="1430473">
                  <a:moveTo>
                    <a:pt x="715236" y="0"/>
                  </a:moveTo>
                  <a:cubicBezTo>
                    <a:pt x="320222" y="0"/>
                    <a:pt x="0" y="65104"/>
                    <a:pt x="0" y="145414"/>
                  </a:cubicBezTo>
                  <a:cubicBezTo>
                    <a:pt x="0" y="225724"/>
                    <a:pt x="320222" y="290828"/>
                    <a:pt x="715236" y="290828"/>
                  </a:cubicBezTo>
                  <a:cubicBezTo>
                    <a:pt x="1110250" y="290828"/>
                    <a:pt x="1430473" y="225724"/>
                    <a:pt x="1430473" y="145414"/>
                  </a:cubicBezTo>
                  <a:cubicBezTo>
                    <a:pt x="1430473" y="65104"/>
                    <a:pt x="1110250" y="0"/>
                    <a:pt x="715236" y="0"/>
                  </a:cubicBezTo>
                  <a:close/>
                </a:path>
              </a:pathLst>
            </a:custGeom>
            <a:solidFill>
              <a:srgbClr val="D5E4E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34107" y="-1310"/>
              <a:ext cx="1162259" cy="264873"/>
            </a:xfrm>
            <a:prstGeom prst="rect">
              <a:avLst/>
            </a:prstGeom>
          </p:spPr>
          <p:txBody>
            <a:bodyPr anchor="ctr" rtlCol="false" tIns="49549" lIns="49549" bIns="49549" rIns="49549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784343"/>
            <a:ext cx="10921118" cy="4884718"/>
          </a:xfrm>
          <a:custGeom>
            <a:avLst/>
            <a:gdLst/>
            <a:ahLst/>
            <a:cxnLst/>
            <a:rect r="r" b="b" t="t" l="l"/>
            <a:pathLst>
              <a:path h="4884718" w="10921118">
                <a:moveTo>
                  <a:pt x="0" y="0"/>
                </a:moveTo>
                <a:lnTo>
                  <a:pt x="10921118" y="0"/>
                </a:lnTo>
                <a:lnTo>
                  <a:pt x="10921118" y="4884718"/>
                </a:lnTo>
                <a:lnTo>
                  <a:pt x="0" y="488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409898" y="1472690"/>
            <a:ext cx="4943863" cy="7785610"/>
          </a:xfrm>
          <a:custGeom>
            <a:avLst/>
            <a:gdLst/>
            <a:ahLst/>
            <a:cxnLst/>
            <a:rect r="r" b="b" t="t" l="l"/>
            <a:pathLst>
              <a:path h="7785610" w="4943863">
                <a:moveTo>
                  <a:pt x="0" y="0"/>
                </a:moveTo>
                <a:lnTo>
                  <a:pt x="4943862" y="0"/>
                </a:lnTo>
                <a:lnTo>
                  <a:pt x="4943862" y="7785610"/>
                </a:lnTo>
                <a:lnTo>
                  <a:pt x="0" y="7785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11076" y="3059227"/>
            <a:ext cx="8356366" cy="1716853"/>
          </a:xfrm>
          <a:custGeom>
            <a:avLst/>
            <a:gdLst/>
            <a:ahLst/>
            <a:cxnLst/>
            <a:rect r="r" b="b" t="t" l="l"/>
            <a:pathLst>
              <a:path h="1716853" w="8356366">
                <a:moveTo>
                  <a:pt x="0" y="0"/>
                </a:moveTo>
                <a:lnTo>
                  <a:pt x="8356366" y="0"/>
                </a:lnTo>
                <a:lnTo>
                  <a:pt x="8356366" y="1716853"/>
                </a:lnTo>
                <a:lnTo>
                  <a:pt x="0" y="1716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09999" y="7853488"/>
            <a:ext cx="2758521" cy="832154"/>
          </a:xfrm>
          <a:custGeom>
            <a:avLst/>
            <a:gdLst/>
            <a:ahLst/>
            <a:cxnLst/>
            <a:rect r="r" b="b" t="t" l="l"/>
            <a:pathLst>
              <a:path h="832154" w="2758521">
                <a:moveTo>
                  <a:pt x="0" y="0"/>
                </a:moveTo>
                <a:lnTo>
                  <a:pt x="2758521" y="0"/>
                </a:lnTo>
                <a:lnTo>
                  <a:pt x="2758521" y="832154"/>
                </a:lnTo>
                <a:lnTo>
                  <a:pt x="0" y="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6136583" y="363470"/>
            <a:ext cx="1693426" cy="2031422"/>
          </a:xfrm>
          <a:custGeom>
            <a:avLst/>
            <a:gdLst/>
            <a:ahLst/>
            <a:cxnLst/>
            <a:rect r="r" b="b" t="t" l="l"/>
            <a:pathLst>
              <a:path h="2031422" w="1693426">
                <a:moveTo>
                  <a:pt x="1693427" y="0"/>
                </a:moveTo>
                <a:lnTo>
                  <a:pt x="0" y="0"/>
                </a:lnTo>
                <a:lnTo>
                  <a:pt x="0" y="2031422"/>
                </a:lnTo>
                <a:lnTo>
                  <a:pt x="1693427" y="2031422"/>
                </a:lnTo>
                <a:lnTo>
                  <a:pt x="16934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04046" y="2675594"/>
            <a:ext cx="8770425" cy="178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Bà của bé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32813" y="4917820"/>
            <a:ext cx="9841277" cy="371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Bà rất yêu thương bé</a:t>
            </a:r>
          </a:p>
          <a:p>
            <a:pPr algn="ctr">
              <a:lnSpc>
                <a:spcPts val="6719"/>
              </a:lnSpc>
            </a:pPr>
            <a:r>
              <a:rPr lang="en-US" sz="4800" b="true">
                <a:solidFill>
                  <a:srgbClr val="772D44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Bà đưa bé đi chơi</a:t>
            </a:r>
          </a:p>
          <a:p>
            <a:pPr algn="ctr">
              <a:lnSpc>
                <a:spcPts val="6719"/>
              </a:lnSpc>
            </a:pPr>
          </a:p>
          <a:p>
            <a:pPr algn="ctr">
              <a:lnSpc>
                <a:spcPts val="6719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953546" y="1028700"/>
            <a:ext cx="1466781" cy="1441113"/>
          </a:xfrm>
          <a:custGeom>
            <a:avLst/>
            <a:gdLst/>
            <a:ahLst/>
            <a:cxnLst/>
            <a:rect r="r" b="b" t="t" l="l"/>
            <a:pathLst>
              <a:path h="1441113" w="1466781">
                <a:moveTo>
                  <a:pt x="1466782" y="0"/>
                </a:moveTo>
                <a:lnTo>
                  <a:pt x="0" y="0"/>
                </a:lnTo>
                <a:lnTo>
                  <a:pt x="0" y="1441113"/>
                </a:lnTo>
                <a:lnTo>
                  <a:pt x="1466782" y="1441113"/>
                </a:lnTo>
                <a:lnTo>
                  <a:pt x="14667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8F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6243" y="8656925"/>
            <a:ext cx="1002632" cy="1202750"/>
          </a:xfrm>
          <a:custGeom>
            <a:avLst/>
            <a:gdLst/>
            <a:ahLst/>
            <a:cxnLst/>
            <a:rect r="r" b="b" t="t" l="l"/>
            <a:pathLst>
              <a:path h="1202750" w="1002632">
                <a:moveTo>
                  <a:pt x="0" y="0"/>
                </a:moveTo>
                <a:lnTo>
                  <a:pt x="1002632" y="0"/>
                </a:lnTo>
                <a:lnTo>
                  <a:pt x="1002632" y="1202750"/>
                </a:lnTo>
                <a:lnTo>
                  <a:pt x="0" y="120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757984" y="8656925"/>
            <a:ext cx="1002632" cy="1202750"/>
          </a:xfrm>
          <a:custGeom>
            <a:avLst/>
            <a:gdLst/>
            <a:ahLst/>
            <a:cxnLst/>
            <a:rect r="r" b="b" t="t" l="l"/>
            <a:pathLst>
              <a:path h="1202750" w="1002632">
                <a:moveTo>
                  <a:pt x="1002632" y="0"/>
                </a:moveTo>
                <a:lnTo>
                  <a:pt x="0" y="0"/>
                </a:lnTo>
                <a:lnTo>
                  <a:pt x="0" y="1202750"/>
                </a:lnTo>
                <a:lnTo>
                  <a:pt x="1002632" y="1202750"/>
                </a:lnTo>
                <a:lnTo>
                  <a:pt x="10026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6243" y="526213"/>
            <a:ext cx="1002632" cy="1202750"/>
          </a:xfrm>
          <a:custGeom>
            <a:avLst/>
            <a:gdLst/>
            <a:ahLst/>
            <a:cxnLst/>
            <a:rect r="r" b="b" t="t" l="l"/>
            <a:pathLst>
              <a:path h="1202750" w="1002632">
                <a:moveTo>
                  <a:pt x="0" y="0"/>
                </a:moveTo>
                <a:lnTo>
                  <a:pt x="1002632" y="0"/>
                </a:lnTo>
                <a:lnTo>
                  <a:pt x="1002632" y="1202750"/>
                </a:lnTo>
                <a:lnTo>
                  <a:pt x="0" y="120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757984" y="526213"/>
            <a:ext cx="1002632" cy="1202750"/>
          </a:xfrm>
          <a:custGeom>
            <a:avLst/>
            <a:gdLst/>
            <a:ahLst/>
            <a:cxnLst/>
            <a:rect r="r" b="b" t="t" l="l"/>
            <a:pathLst>
              <a:path h="1202750" w="1002632">
                <a:moveTo>
                  <a:pt x="1002632" y="0"/>
                </a:moveTo>
                <a:lnTo>
                  <a:pt x="0" y="0"/>
                </a:lnTo>
                <a:lnTo>
                  <a:pt x="0" y="1202750"/>
                </a:lnTo>
                <a:lnTo>
                  <a:pt x="1002632" y="1202750"/>
                </a:lnTo>
                <a:lnTo>
                  <a:pt x="10026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42268" y="305143"/>
            <a:ext cx="12270941" cy="2521121"/>
          </a:xfrm>
          <a:custGeom>
            <a:avLst/>
            <a:gdLst/>
            <a:ahLst/>
            <a:cxnLst/>
            <a:rect r="r" b="b" t="t" l="l"/>
            <a:pathLst>
              <a:path h="2521121" w="12270941">
                <a:moveTo>
                  <a:pt x="0" y="0"/>
                </a:moveTo>
                <a:lnTo>
                  <a:pt x="12270941" y="0"/>
                </a:lnTo>
                <a:lnTo>
                  <a:pt x="12270941" y="2521120"/>
                </a:lnTo>
                <a:lnTo>
                  <a:pt x="0" y="2521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513695"/>
            <a:ext cx="4845895" cy="4263868"/>
          </a:xfrm>
          <a:custGeom>
            <a:avLst/>
            <a:gdLst/>
            <a:ahLst/>
            <a:cxnLst/>
            <a:rect r="r" b="b" t="t" l="l"/>
            <a:pathLst>
              <a:path h="4263868" w="4845895">
                <a:moveTo>
                  <a:pt x="0" y="0"/>
                </a:moveTo>
                <a:lnTo>
                  <a:pt x="4845895" y="0"/>
                </a:lnTo>
                <a:lnTo>
                  <a:pt x="4845895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21053" y="3513695"/>
            <a:ext cx="4845895" cy="4263868"/>
          </a:xfrm>
          <a:custGeom>
            <a:avLst/>
            <a:gdLst/>
            <a:ahLst/>
            <a:cxnLst/>
            <a:rect r="r" b="b" t="t" l="l"/>
            <a:pathLst>
              <a:path h="4263868" w="4845895">
                <a:moveTo>
                  <a:pt x="0" y="0"/>
                </a:moveTo>
                <a:lnTo>
                  <a:pt x="4845894" y="0"/>
                </a:lnTo>
                <a:lnTo>
                  <a:pt x="4845894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13405" y="3513695"/>
            <a:ext cx="4845895" cy="4263868"/>
          </a:xfrm>
          <a:custGeom>
            <a:avLst/>
            <a:gdLst/>
            <a:ahLst/>
            <a:cxnLst/>
            <a:rect r="r" b="b" t="t" l="l"/>
            <a:pathLst>
              <a:path h="4263868" w="4845895">
                <a:moveTo>
                  <a:pt x="0" y="0"/>
                </a:moveTo>
                <a:lnTo>
                  <a:pt x="4845895" y="0"/>
                </a:lnTo>
                <a:lnTo>
                  <a:pt x="4845895" y="4263867"/>
                </a:lnTo>
                <a:lnTo>
                  <a:pt x="0" y="426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904794" y="4069217"/>
            <a:ext cx="3093707" cy="3152823"/>
          </a:xfrm>
          <a:custGeom>
            <a:avLst/>
            <a:gdLst/>
            <a:ahLst/>
            <a:cxnLst/>
            <a:rect r="r" b="b" t="t" l="l"/>
            <a:pathLst>
              <a:path h="3152823" w="3093707">
                <a:moveTo>
                  <a:pt x="0" y="0"/>
                </a:moveTo>
                <a:lnTo>
                  <a:pt x="3093707" y="0"/>
                </a:lnTo>
                <a:lnTo>
                  <a:pt x="3093707" y="3152823"/>
                </a:lnTo>
                <a:lnTo>
                  <a:pt x="0" y="3152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871435" y="3992642"/>
            <a:ext cx="3929834" cy="3305973"/>
          </a:xfrm>
          <a:custGeom>
            <a:avLst/>
            <a:gdLst/>
            <a:ahLst/>
            <a:cxnLst/>
            <a:rect r="r" b="b" t="t" l="l"/>
            <a:pathLst>
              <a:path h="3305973" w="3929834">
                <a:moveTo>
                  <a:pt x="0" y="0"/>
                </a:moveTo>
                <a:lnTo>
                  <a:pt x="3929835" y="0"/>
                </a:lnTo>
                <a:lnTo>
                  <a:pt x="3929835" y="3305973"/>
                </a:lnTo>
                <a:lnTo>
                  <a:pt x="0" y="3305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455325" y="3886907"/>
            <a:ext cx="3377350" cy="3335133"/>
          </a:xfrm>
          <a:custGeom>
            <a:avLst/>
            <a:gdLst/>
            <a:ahLst/>
            <a:cxnLst/>
            <a:rect r="r" b="b" t="t" l="l"/>
            <a:pathLst>
              <a:path h="3335133" w="3377350">
                <a:moveTo>
                  <a:pt x="0" y="0"/>
                </a:moveTo>
                <a:lnTo>
                  <a:pt x="3377350" y="0"/>
                </a:lnTo>
                <a:lnTo>
                  <a:pt x="3377350" y="3335133"/>
                </a:lnTo>
                <a:lnTo>
                  <a:pt x="0" y="3335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6395" y="7298615"/>
            <a:ext cx="4530505" cy="930813"/>
          </a:xfrm>
          <a:custGeom>
            <a:avLst/>
            <a:gdLst/>
            <a:ahLst/>
            <a:cxnLst/>
            <a:rect r="r" b="b" t="t" l="l"/>
            <a:pathLst>
              <a:path h="930813" w="4530505">
                <a:moveTo>
                  <a:pt x="0" y="0"/>
                </a:moveTo>
                <a:lnTo>
                  <a:pt x="4530505" y="0"/>
                </a:lnTo>
                <a:lnTo>
                  <a:pt x="4530505" y="930813"/>
                </a:lnTo>
                <a:lnTo>
                  <a:pt x="0" y="930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878748" y="7298615"/>
            <a:ext cx="4530505" cy="930813"/>
          </a:xfrm>
          <a:custGeom>
            <a:avLst/>
            <a:gdLst/>
            <a:ahLst/>
            <a:cxnLst/>
            <a:rect r="r" b="b" t="t" l="l"/>
            <a:pathLst>
              <a:path h="930813" w="4530505">
                <a:moveTo>
                  <a:pt x="0" y="0"/>
                </a:moveTo>
                <a:lnTo>
                  <a:pt x="4530504" y="0"/>
                </a:lnTo>
                <a:lnTo>
                  <a:pt x="4530504" y="930813"/>
                </a:lnTo>
                <a:lnTo>
                  <a:pt x="0" y="930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413405" y="7266216"/>
            <a:ext cx="4845895" cy="995611"/>
          </a:xfrm>
          <a:custGeom>
            <a:avLst/>
            <a:gdLst/>
            <a:ahLst/>
            <a:cxnLst/>
            <a:rect r="r" b="b" t="t" l="l"/>
            <a:pathLst>
              <a:path h="995611" w="4845895">
                <a:moveTo>
                  <a:pt x="0" y="0"/>
                </a:moveTo>
                <a:lnTo>
                  <a:pt x="4845895" y="0"/>
                </a:lnTo>
                <a:lnTo>
                  <a:pt x="4845895" y="995611"/>
                </a:lnTo>
                <a:lnTo>
                  <a:pt x="0" y="9956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70726" y="690738"/>
            <a:ext cx="12042483" cy="1495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555EA1"/>
                </a:solidFill>
                <a:latin typeface="Cakerolli Ultra-Bold"/>
                <a:ea typeface="Cakerolli Ultra-Bold"/>
                <a:cs typeface="Cakerolli Ultra-Bold"/>
                <a:sym typeface="Cakerolli Ultra-Bold"/>
              </a:rPr>
              <a:t>CÁC HOẠT ĐỘNG TRONG GIA ĐÌNH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90423" y="7250195"/>
            <a:ext cx="4530505" cy="75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Bà đọc sách cho bé nghe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78748" y="7055362"/>
            <a:ext cx="4530505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Chơi đùa cùng nhau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413405" y="7055362"/>
            <a:ext cx="4845895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555EA1"/>
                </a:solidFill>
                <a:latin typeface="Cakerolli Semi-Bold"/>
                <a:ea typeface="Cakerolli Semi-Bold"/>
                <a:cs typeface="Cakerolli Semi-Bold"/>
                <a:sym typeface="Cakerolli Semi-Bold"/>
              </a:rPr>
              <a:t>Bé giúp mẹ nấu cơm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90068" y="8686195"/>
            <a:ext cx="14506724" cy="117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555EA1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Gia đình là nơi mọi người yêu thương, chăm sóc nhau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DAG1mQfT0YE</dc:identifier>
  <dcterms:modified xsi:type="dcterms:W3CDTF">2011-08-01T06:04:30Z</dcterms:modified>
  <cp:revision>1</cp:revision>
  <dc:title>KHAM PHA TINH CAM GIA DINH</dc:title>
</cp:coreProperties>
</file>