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 PHƯỜNG VIỆT HƯNG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HOA HƯỚNG DƯƠNG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</Words>
  <Application>Microsoft Office PowerPoint</Application>
  <PresentationFormat>On-screen Show (16:9)</PresentationFormat>
  <Paragraphs>10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3</cp:revision>
  <dcterms:created xsi:type="dcterms:W3CDTF">2021-05-20T09:17:41Z</dcterms:created>
  <dcterms:modified xsi:type="dcterms:W3CDTF">2026-04-29T05:54:08Z</dcterms:modified>
</cp:coreProperties>
</file>