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61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D42EB-17B5-4E6F-9ED4-554E849AECC9}" type="datetimeFigureOut">
              <a:rPr lang="en-US" smtClean="0"/>
              <a:pPr/>
              <a:t>29/4/2026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A9105-1E8B-4839-A59C-ED1EC3B71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D42EB-17B5-4E6F-9ED4-554E849AECC9}" type="datetimeFigureOut">
              <a:rPr lang="en-US" smtClean="0"/>
              <a:pPr/>
              <a:t>29/4/2026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A9105-1E8B-4839-A59C-ED1EC3B71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D42EB-17B5-4E6F-9ED4-554E849AECC9}" type="datetimeFigureOut">
              <a:rPr lang="en-US" smtClean="0"/>
              <a:pPr/>
              <a:t>29/4/2026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A9105-1E8B-4839-A59C-ED1EC3B71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D42EB-17B5-4E6F-9ED4-554E849AECC9}" type="datetimeFigureOut">
              <a:rPr lang="en-US" smtClean="0"/>
              <a:pPr/>
              <a:t>29/4/2026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A9105-1E8B-4839-A59C-ED1EC3B71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D42EB-17B5-4E6F-9ED4-554E849AECC9}" type="datetimeFigureOut">
              <a:rPr lang="en-US" smtClean="0"/>
              <a:pPr/>
              <a:t>29/4/2026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A9105-1E8B-4839-A59C-ED1EC3B71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D42EB-17B5-4E6F-9ED4-554E849AECC9}" type="datetimeFigureOut">
              <a:rPr lang="en-US" smtClean="0"/>
              <a:pPr/>
              <a:t>29/4/2026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A9105-1E8B-4839-A59C-ED1EC3B71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D42EB-17B5-4E6F-9ED4-554E849AECC9}" type="datetimeFigureOut">
              <a:rPr lang="en-US" smtClean="0"/>
              <a:pPr/>
              <a:t>29/4/2026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A9105-1E8B-4839-A59C-ED1EC3B71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D42EB-17B5-4E6F-9ED4-554E849AECC9}" type="datetimeFigureOut">
              <a:rPr lang="en-US" smtClean="0"/>
              <a:pPr/>
              <a:t>29/4/2026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A9105-1E8B-4839-A59C-ED1EC3B71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D42EB-17B5-4E6F-9ED4-554E849AECC9}" type="datetimeFigureOut">
              <a:rPr lang="en-US" smtClean="0"/>
              <a:pPr/>
              <a:t>29/4/2026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A9105-1E8B-4839-A59C-ED1EC3B71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D42EB-17B5-4E6F-9ED4-554E849AECC9}" type="datetimeFigureOut">
              <a:rPr lang="en-US" smtClean="0"/>
              <a:pPr/>
              <a:t>29/4/2026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A9105-1E8B-4839-A59C-ED1EC3B71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D42EB-17B5-4E6F-9ED4-554E849AECC9}" type="datetimeFigureOut">
              <a:rPr lang="en-US" smtClean="0"/>
              <a:pPr/>
              <a:t>29/4/2026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A9105-1E8B-4839-A59C-ED1EC3B71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D42EB-17B5-4E6F-9ED4-554E849AECC9}" type="datetimeFigureOut">
              <a:rPr lang="en-US" smtClean="0"/>
              <a:pPr/>
              <a:t>29/4/2026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A9105-1E8B-4839-A59C-ED1EC3B71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images (2)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525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0" y="228600"/>
            <a:ext cx="693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ỦY BAN NHÂN </a:t>
            </a:r>
            <a:r>
              <a:rPr lang="en-US" sz="2400" b="1">
                <a:solidFill>
                  <a:srgbClr val="002060"/>
                </a:solidFill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DÂN PHƯỜNG VIỆT HƯNG</a:t>
            </a:r>
            <a:endParaRPr lang="en-US" sz="2400" b="1" dirty="0">
              <a:solidFill>
                <a:srgbClr val="002060"/>
              </a:solidFill>
              <a:highlight>
                <a:srgbClr val="FFFF00"/>
              </a:highligh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    TRƯỜNG MẦM </a:t>
            </a:r>
            <a:r>
              <a:rPr lang="en-US" sz="2400" b="1">
                <a:solidFill>
                  <a:srgbClr val="002060"/>
                </a:solidFill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NON HOA HƯỚNG DƯƠNG</a:t>
            </a:r>
            <a:endParaRPr lang="en-US" sz="2400" b="1" dirty="0">
              <a:solidFill>
                <a:srgbClr val="002060"/>
              </a:solidFill>
              <a:highlight>
                <a:srgbClr val="FFFF00"/>
              </a:highlight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524" y="2025895"/>
            <a:ext cx="83820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</a:p>
          <a:p>
            <a:pPr algn="ctr"/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 TÀI : “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3-4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MGB C1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3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4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5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6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7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8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9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70866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3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28600"/>
            <a:ext cx="9144000" cy="70866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53340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</a:rPr>
              <a:t>Bộ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trang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phục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phù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hợp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với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mùa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hè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7" name="Picture 6" descr="v1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95400"/>
            <a:ext cx="2971799" cy="2900362"/>
          </a:xfrm>
          <a:prstGeom prst="rect">
            <a:avLst/>
          </a:prstGeom>
        </p:spPr>
      </p:pic>
      <p:pic>
        <p:nvPicPr>
          <p:cNvPr id="8" name="Picture 7" descr="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371600"/>
            <a:ext cx="3657600" cy="3048000"/>
          </a:xfrm>
          <a:prstGeom prst="rect">
            <a:avLst/>
          </a:prstGeom>
        </p:spPr>
      </p:pic>
      <p:pic>
        <p:nvPicPr>
          <p:cNvPr id="9" name="Picture 8" descr="v3.jf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4114800"/>
            <a:ext cx="3962400" cy="25146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ũ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1" y="1142999"/>
            <a:ext cx="3733800" cy="3200401"/>
          </a:xfrm>
        </p:spPr>
      </p:pic>
      <p:sp>
        <p:nvSpPr>
          <p:cNvPr id="6" name="TextBox 5"/>
          <p:cNvSpPr txBox="1"/>
          <p:nvPr/>
        </p:nvSpPr>
        <p:spPr>
          <a:xfrm>
            <a:off x="1905000" y="381000"/>
            <a:ext cx="5654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mũ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219200"/>
            <a:ext cx="4572000" cy="3048000"/>
          </a:xfrm>
          <a:prstGeom prst="rect">
            <a:avLst/>
          </a:prstGeom>
        </p:spPr>
      </p:pic>
      <p:pic>
        <p:nvPicPr>
          <p:cNvPr id="8" name="Picture 7" descr="mũ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9400" y="4038600"/>
            <a:ext cx="4648200" cy="2590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 (3).jf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33400"/>
            <a:ext cx="4724400" cy="6324600"/>
          </a:xfrm>
        </p:spPr>
      </p:pic>
      <p:pic>
        <p:nvPicPr>
          <p:cNvPr id="5" name="Picture 4" descr="ta-cay-hoa-phuo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533400"/>
            <a:ext cx="4419599" cy="6324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29000" y="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phượng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images (2).jf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3810000" y="17526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chói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chang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ải xuống - 2021-04-22T101952.14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28600"/>
            <a:ext cx="9144000" cy="73152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v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p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09600"/>
            <a:ext cx="9144000" cy="6248400"/>
          </a:xfrm>
        </p:spPr>
      </p:pic>
      <p:sp>
        <p:nvSpPr>
          <p:cNvPr id="5" name="TextBox 4"/>
          <p:cNvSpPr txBox="1"/>
          <p:nvPr/>
        </p:nvSpPr>
        <p:spPr>
          <a:xfrm>
            <a:off x="2819400" y="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7239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65</Words>
  <Application>Microsoft Office PowerPoint</Application>
  <PresentationFormat>On-screen Show (4:3)</PresentationFormat>
  <Paragraphs>12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Administrator</cp:lastModifiedBy>
  <cp:revision>5</cp:revision>
  <dcterms:created xsi:type="dcterms:W3CDTF">2021-04-22T02:50:53Z</dcterms:created>
  <dcterms:modified xsi:type="dcterms:W3CDTF">2026-04-29T05:50:11Z</dcterms:modified>
</cp:coreProperties>
</file>