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4BFECB5-FEA0-4EC1-9015-B23E0C5BFC3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3EA1-D1DB-DA25-90E2-4AAC46889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EE099-1A99-6E6F-9775-BD8806359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6731B-3C2C-EB4E-DDCA-FB0CD777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47A0-3FF4-B623-11C6-39502499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D3B2-71B8-8DB8-97D8-629B2168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F51D-6BAA-A7A6-02A0-148416FF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19FF5-09BF-DC65-5C6C-E5BB28F5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CF52-A50D-E6A3-50CA-10EE16D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A244-9AA9-8E2B-3641-6FE222F6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10C7-297C-05A2-BCBC-77A76476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54ABD-3517-BF93-4D7F-C3DC40A22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A76D8-B69B-9B3D-CEBF-95B2264A3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4F7C-9028-FF5F-AAB2-E754602D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02C86-C500-67AE-B567-2221C9B4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48ED-ABB0-66E5-83E0-9F49C955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348B-69E5-F6AC-42FB-1E42AF1D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7A08-D476-09B0-D99A-770907CE9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00E99-2F3C-7797-EA56-2FF3443E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F3C2-181F-7C55-7AE4-52443274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7598F-3829-BD93-BB4E-0E00CBAC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CCD7-2BD1-CDCA-DFE7-FE54B5F6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1E7CC-4C6A-C0D6-EA54-0BE042A80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15E64-A986-4065-B794-EB6754D3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C2AE3-E661-C7D8-6690-1E9F169C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EB8D9-6010-26FB-913D-A7EAC938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CFBF-6E4F-6F7D-DC56-A639DEA7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170C-1110-65FD-B90F-5E198BEDF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B5FAA-B21F-1856-667D-953A1BB7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347CD-541B-1226-6C29-AEC2048A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4F02E-396B-6C8E-4F06-D902999D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1CC81-5AE5-6D55-E5B6-DA312ABC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DFC8-3CEE-EE17-97A0-33D35C13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1614F-54F1-B216-80C0-DBA7F8DEF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479D1-BC36-2164-4F38-8E20384AC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9C066-8E3C-717D-7DD9-34EE12CAE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5D98F-50CD-9EE9-A9E2-8B0605C77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D8D5B-2827-264C-ABAE-C53F202C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5EB93-03AC-ACDA-F0F7-50DBE7C4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54BEF-A21F-6B5D-A4C0-C348E1A8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2F5D-C7A9-B8C3-C72A-CA3CD070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A3C6A-B1E9-6660-DCD1-70B6DE10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996DA-94D4-632C-EA95-8E321FC7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E3E65-B614-4999-8C40-14585E56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A6251-2229-EBBE-289E-752962B8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4315F-7A91-F1D2-FDAC-E5AD45B1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9DE19-B44B-0944-EC7A-98617695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B8B6-6F4F-5683-659B-B6E6FD05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AECB-3B61-EDB1-72FD-323A7956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D87DF-8091-3A1A-0080-7E9593653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5AE85-3159-458F-7A53-A42FF1A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3A1AB-31A3-67AD-D652-667F221D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A5AB3-29B9-B0C8-525C-DBAEC085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8AE2-3141-7093-7B10-1E7362B2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8D057-0753-61D0-DDF1-2E13459F8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3C6AB-12DA-6474-FC2A-7C018893E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FFBA0-3FE9-6F74-D1BF-6493F378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EB21D-FD2A-159D-C054-6E4202B5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DBEB2-FE02-7750-9F29-6C747965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46E5C-8955-8C97-F15C-EBCB5E0A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241CE-AE32-F8D3-DB5F-44102EBF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3A190-E75D-0217-4AA4-9199816B7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B8BD-7996-4E4D-ABCA-BA1C3EA7910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C76F-ED90-B3B5-C8A7-651675C6A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36C4D-0D7F-222D-B0FD-EDADE7076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SQZFLGXR4A?si=kBS1C5TPl0yVQk-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F1E995-A79B-3390-B088-B4B4607837CA}"/>
              </a:ext>
            </a:extLst>
          </p:cNvPr>
          <p:cNvSpPr txBox="1"/>
          <p:nvPr/>
        </p:nvSpPr>
        <p:spPr>
          <a:xfrm>
            <a:off x="4046706" y="107005"/>
            <a:ext cx="441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DC5A6-643C-5138-6024-47E32E04468B}"/>
              </a:ext>
            </a:extLst>
          </p:cNvPr>
          <p:cNvSpPr txBox="1"/>
          <p:nvPr/>
        </p:nvSpPr>
        <p:spPr>
          <a:xfrm>
            <a:off x="3949428" y="1439854"/>
            <a:ext cx="40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4F652-FBC1-DFCB-F090-988EF49C2648}"/>
              </a:ext>
            </a:extLst>
          </p:cNvPr>
          <p:cNvSpPr txBox="1"/>
          <p:nvPr/>
        </p:nvSpPr>
        <p:spPr>
          <a:xfrm>
            <a:off x="4149860" y="2588037"/>
            <a:ext cx="421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:Hoàng Minh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Hoàng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585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7A21B-C4F1-1595-DBB8-1AB2622A0DAB}"/>
              </a:ext>
            </a:extLst>
          </p:cNvPr>
          <p:cNvSpPr txBox="1"/>
          <p:nvPr/>
        </p:nvSpPr>
        <p:spPr>
          <a:xfrm>
            <a:off x="2360645" y="1231641"/>
            <a:ext cx="582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3DDA-BAB7-ACBC-BC4C-F5C5B9E6E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6" y="1838129"/>
            <a:ext cx="42164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6AC8D-2D41-1E7E-481D-F141FD7EDCEA}"/>
              </a:ext>
            </a:extLst>
          </p:cNvPr>
          <p:cNvSpPr txBox="1"/>
          <p:nvPr/>
        </p:nvSpPr>
        <p:spPr>
          <a:xfrm>
            <a:off x="4189445" y="3051110"/>
            <a:ext cx="541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4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9C843-3776-CD92-41E6-7406383C0D33}"/>
              </a:ext>
            </a:extLst>
          </p:cNvPr>
          <p:cNvSpPr txBox="1"/>
          <p:nvPr/>
        </p:nvSpPr>
        <p:spPr>
          <a:xfrm>
            <a:off x="2537927" y="2183363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https://youtu.be/_SQZFLGXR4A?si=kBS1C5TPl0yVQk-U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8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9D040-7729-95D1-2D50-6DEAEBFA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50B1D5-2AD9-F710-941A-CD1922BAFF6C}"/>
              </a:ext>
            </a:extLst>
          </p:cNvPr>
          <p:cNvSpPr txBox="1"/>
          <p:nvPr/>
        </p:nvSpPr>
        <p:spPr>
          <a:xfrm>
            <a:off x="4536490" y="1597981"/>
            <a:ext cx="3071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EAA4C-9E5A-C953-7AF1-B3E0427EA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0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083B2-93D4-585F-7046-06BE8DBE1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232C2-D822-22C4-67A0-1A3C9489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62BE5-5A19-4834-D4C7-48668FAD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6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B8BE7-62D1-F4C7-655F-8331FD4AC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50AF0-B0C0-40FA-C6E7-529FDDEFDCE5}"/>
              </a:ext>
            </a:extLst>
          </p:cNvPr>
          <p:cNvSpPr txBox="1"/>
          <p:nvPr/>
        </p:nvSpPr>
        <p:spPr>
          <a:xfrm>
            <a:off x="3346881" y="914400"/>
            <a:ext cx="6169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79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2B217-5960-67FA-8064-C3A8F74000B1}"/>
              </a:ext>
            </a:extLst>
          </p:cNvPr>
          <p:cNvSpPr txBox="1"/>
          <p:nvPr/>
        </p:nvSpPr>
        <p:spPr>
          <a:xfrm>
            <a:off x="2668555" y="1296955"/>
            <a:ext cx="636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FB0C6-52EB-D750-8445-D94315B77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55" y="1935329"/>
            <a:ext cx="4568164" cy="29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C4B43-E130-8084-1246-C822AB1D766F}"/>
              </a:ext>
            </a:extLst>
          </p:cNvPr>
          <p:cNvSpPr txBox="1"/>
          <p:nvPr/>
        </p:nvSpPr>
        <p:spPr>
          <a:xfrm>
            <a:off x="3163078" y="1054359"/>
            <a:ext cx="599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5B603-B150-DF5F-693F-545D75EF9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81" y="1793033"/>
            <a:ext cx="3568570" cy="25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2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144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2024-09-24T15:49:00Z</dcterms:created>
  <dcterms:modified xsi:type="dcterms:W3CDTF">2026-04-29T05:43:37Z</dcterms:modified>
</cp:coreProperties>
</file>