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2500" y="3022568"/>
            <a:ext cx="6858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sz="36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773" y="447267"/>
            <a:ext cx="6467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	PHƯỜNG VIỆT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HƯỚNG 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E37A5-C570-AC02-CDF9-07F2DF592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Khay</a:t>
              </a:r>
              <a:r>
                <a:rPr lang="en-US" b="1" dirty="0"/>
                <a:t> </a:t>
              </a:r>
              <a:r>
                <a:rPr lang="en-US" b="1" dirty="0" err="1"/>
                <a:t>để</a:t>
              </a:r>
              <a:r>
                <a:rPr lang="en-US" b="1" dirty="0"/>
                <a:t> </a:t>
              </a:r>
              <a:r>
                <a:rPr lang="en-US" b="1" dirty="0" err="1"/>
                <a:t>quả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màu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Khay</a:t>
              </a:r>
              <a:r>
                <a:rPr lang="en-US" b="1" dirty="0"/>
                <a:t> </a:t>
              </a:r>
              <a:r>
                <a:rPr lang="en-US" b="1" dirty="0" err="1"/>
                <a:t>để</a:t>
              </a:r>
              <a:r>
                <a:rPr lang="en-US" b="1" dirty="0"/>
                <a:t> </a:t>
              </a:r>
              <a:r>
                <a:rPr lang="en-US" b="1" dirty="0" err="1"/>
                <a:t>quả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màu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vàng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21</cp:revision>
  <dcterms:created xsi:type="dcterms:W3CDTF">2006-08-16T00:00:00Z</dcterms:created>
  <dcterms:modified xsi:type="dcterms:W3CDTF">2026-04-29T09:54:09Z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