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Barriecito" panose="020B0604020202020204" charset="0"/>
      <p:regular r:id="rId13"/>
    </p:embeddedFont>
    <p:embeddedFont>
      <p:font typeface="Open Sans Bold" panose="020B0806030504020204" pitchFamily="34" charset="0"/>
      <p:regular r:id="rId14"/>
      <p:bold r:id="rId15"/>
    </p:embeddedFont>
    <p:embeddedFont>
      <p:font typeface="Poppins Ultra-Bold" panose="020B0604020202020204" charset="0"/>
      <p:regular r:id="rId16"/>
    </p:embeddedFont>
    <p:embeddedFont>
      <p:font typeface="Sniglet" panose="020B0604020202020204" charset="0"/>
      <p:regular r:id="rId17"/>
    </p:embeddedFont>
    <p:embeddedFont>
      <p:font typeface="Times New Roman Bold" panose="02020803070505020304" pitchFamily="18" charset="0"/>
      <p:regular r:id="rId18"/>
      <p:bold r:id="rId19"/>
    </p:embeddedFont>
    <p:embeddedFont>
      <p:font typeface="Wedges" panose="020B0604020202020204" charset="0"/>
      <p:regular r:id="rId20"/>
    </p:embeddedFont>
    <p:embeddedFont>
      <p:font typeface="อีฟดอวอิ้ง" panose="020B0604020202020204" charset="-34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29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svg"/><Relationship Id="rId18" Type="http://schemas.openxmlformats.org/officeDocument/2006/relationships/image" Target="../media/image67.svg"/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12" Type="http://schemas.openxmlformats.org/officeDocument/2006/relationships/image" Target="../media/image61.svg"/><Relationship Id="rId17" Type="http://schemas.openxmlformats.org/officeDocument/2006/relationships/image" Target="../media/image66.svg"/><Relationship Id="rId2" Type="http://schemas.openxmlformats.org/officeDocument/2006/relationships/image" Target="../media/image51.svg"/><Relationship Id="rId16" Type="http://schemas.openxmlformats.org/officeDocument/2006/relationships/image" Target="../media/image6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svg"/><Relationship Id="rId11" Type="http://schemas.openxmlformats.org/officeDocument/2006/relationships/image" Target="../media/image60.svg"/><Relationship Id="rId5" Type="http://schemas.openxmlformats.org/officeDocument/2006/relationships/image" Target="../media/image54.svg"/><Relationship Id="rId15" Type="http://schemas.openxmlformats.org/officeDocument/2006/relationships/image" Target="../media/image64.svg"/><Relationship Id="rId10" Type="http://schemas.openxmlformats.org/officeDocument/2006/relationships/image" Target="../media/image59.sv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13" Type="http://schemas.openxmlformats.org/officeDocument/2006/relationships/image" Target="../media/image79.svg"/><Relationship Id="rId3" Type="http://schemas.openxmlformats.org/officeDocument/2006/relationships/image" Target="../media/image69.svg"/><Relationship Id="rId7" Type="http://schemas.openxmlformats.org/officeDocument/2006/relationships/image" Target="../media/image73.svg"/><Relationship Id="rId12" Type="http://schemas.openxmlformats.org/officeDocument/2006/relationships/image" Target="../media/image78.svg"/><Relationship Id="rId2" Type="http://schemas.openxmlformats.org/officeDocument/2006/relationships/image" Target="../media/image6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svg"/><Relationship Id="rId11" Type="http://schemas.openxmlformats.org/officeDocument/2006/relationships/image" Target="../media/image77.svg"/><Relationship Id="rId5" Type="http://schemas.openxmlformats.org/officeDocument/2006/relationships/image" Target="../media/image71.svg"/><Relationship Id="rId10" Type="http://schemas.openxmlformats.org/officeDocument/2006/relationships/image" Target="../media/image76.svg"/><Relationship Id="rId4" Type="http://schemas.openxmlformats.org/officeDocument/2006/relationships/image" Target="../media/image70.svg"/><Relationship Id="rId9" Type="http://schemas.openxmlformats.org/officeDocument/2006/relationships/image" Target="../media/image75.svg"/><Relationship Id="rId14" Type="http://schemas.openxmlformats.org/officeDocument/2006/relationships/image" Target="../media/image8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svg"/><Relationship Id="rId4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svg"/><Relationship Id="rId2" Type="http://schemas.openxmlformats.org/officeDocument/2006/relationships/image" Target="../media/image2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18.svg"/><Relationship Id="rId4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50.svg"/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12" Type="http://schemas.openxmlformats.org/officeDocument/2006/relationships/image" Target="../media/image49.svg"/><Relationship Id="rId2" Type="http://schemas.openxmlformats.org/officeDocument/2006/relationships/image" Target="../media/image3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11" Type="http://schemas.openxmlformats.org/officeDocument/2006/relationships/image" Target="../media/image48.svg"/><Relationship Id="rId5" Type="http://schemas.openxmlformats.org/officeDocument/2006/relationships/image" Target="../media/image42.sv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530646" y="3771900"/>
            <a:ext cx="17226707" cy="3026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199" b="1" dirty="0">
                <a:solidFill>
                  <a:srgbClr val="128F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LĨNH VỰC PHÁT TRIỂN NHẬN THỨC</a:t>
            </a:r>
          </a:p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199" b="1" dirty="0">
                <a:solidFill>
                  <a:srgbClr val="128F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HOẠT ĐỘNG LÀM QUEN VỚI TOÁN</a:t>
            </a:r>
          </a:p>
          <a:p>
            <a:pPr algn="ctr">
              <a:lnSpc>
                <a:spcPts val="5879"/>
              </a:lnSpc>
              <a:spcBef>
                <a:spcPct val="0"/>
              </a:spcBef>
            </a:pPr>
            <a:endParaRPr lang="en-US" sz="4199" b="1" dirty="0">
              <a:solidFill>
                <a:srgbClr val="128F8B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199" b="1" dirty="0" err="1">
                <a:solidFill>
                  <a:srgbClr val="128F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Dạy</a:t>
            </a:r>
            <a:r>
              <a:rPr lang="en-US" sz="4199" b="1" dirty="0">
                <a:solidFill>
                  <a:srgbClr val="128F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199" b="1" dirty="0" err="1">
                <a:solidFill>
                  <a:srgbClr val="128F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trẻ</a:t>
            </a:r>
            <a:r>
              <a:rPr lang="en-US" sz="4199" b="1" dirty="0">
                <a:solidFill>
                  <a:srgbClr val="128F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so </a:t>
            </a:r>
            <a:r>
              <a:rPr lang="en-US" sz="4199" b="1" dirty="0" err="1">
                <a:solidFill>
                  <a:srgbClr val="128F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sánh</a:t>
            </a:r>
            <a:r>
              <a:rPr lang="en-US" sz="4199" b="1" dirty="0">
                <a:solidFill>
                  <a:srgbClr val="128F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199" b="1" dirty="0" err="1">
                <a:solidFill>
                  <a:srgbClr val="128F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số</a:t>
            </a:r>
            <a:r>
              <a:rPr lang="en-US" sz="4199" b="1" dirty="0">
                <a:solidFill>
                  <a:srgbClr val="128F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199" b="1" dirty="0" err="1">
                <a:solidFill>
                  <a:srgbClr val="128F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lượng</a:t>
            </a:r>
            <a:r>
              <a:rPr lang="en-US" sz="4199" b="1" dirty="0">
                <a:solidFill>
                  <a:srgbClr val="128F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199" b="1" dirty="0" err="1">
                <a:solidFill>
                  <a:srgbClr val="128F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trong</a:t>
            </a:r>
            <a:r>
              <a:rPr lang="en-US" sz="4199" b="1" dirty="0">
                <a:solidFill>
                  <a:srgbClr val="128F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199" b="1" dirty="0" err="1">
                <a:solidFill>
                  <a:srgbClr val="128F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phạm</a:t>
            </a:r>
            <a:r>
              <a:rPr lang="en-US" sz="4199" b="1" dirty="0">
                <a:solidFill>
                  <a:srgbClr val="128F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vi 3.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1C2236-BBBB-BC10-CC46-4AB2124B9FC7}"/>
              </a:ext>
            </a:extLst>
          </p:cNvPr>
          <p:cNvSpPr txBox="1"/>
          <p:nvPr/>
        </p:nvSpPr>
        <p:spPr>
          <a:xfrm>
            <a:off x="5410200" y="1714500"/>
            <a:ext cx="7920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VIỆT HƯNG</a:t>
            </a:r>
          </a:p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HOA HƯỚNG DƯƠNG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42136" y="5620431"/>
            <a:ext cx="8874951" cy="6239997"/>
          </a:xfrm>
          <a:custGeom>
            <a:avLst/>
            <a:gdLst/>
            <a:ahLst/>
            <a:cxnLst/>
            <a:rect l="l" t="t" r="r" b="b"/>
            <a:pathLst>
              <a:path w="8874951" h="6239997">
                <a:moveTo>
                  <a:pt x="0" y="0"/>
                </a:moveTo>
                <a:lnTo>
                  <a:pt x="8874951" y="0"/>
                </a:lnTo>
                <a:lnTo>
                  <a:pt x="8874951" y="6239997"/>
                </a:lnTo>
                <a:lnTo>
                  <a:pt x="0" y="623999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83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9846" t="-51592" b="-4638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2092217" y="-1227987"/>
            <a:ext cx="8874951" cy="7581680"/>
          </a:xfrm>
          <a:custGeom>
            <a:avLst/>
            <a:gdLst/>
            <a:ahLst/>
            <a:cxnLst/>
            <a:rect l="l" t="t" r="r" b="b"/>
            <a:pathLst>
              <a:path w="8874951" h="7581680">
                <a:moveTo>
                  <a:pt x="0" y="0"/>
                </a:moveTo>
                <a:lnTo>
                  <a:pt x="8874951" y="0"/>
                </a:lnTo>
                <a:lnTo>
                  <a:pt x="8874951" y="7581680"/>
                </a:lnTo>
                <a:lnTo>
                  <a:pt x="0" y="758168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83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9846" t="-24766" b="-3817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8262489" y="-6667280"/>
            <a:ext cx="8874951" cy="7581680"/>
          </a:xfrm>
          <a:custGeom>
            <a:avLst/>
            <a:gdLst/>
            <a:ahLst/>
            <a:cxnLst/>
            <a:rect l="l" t="t" r="r" b="b"/>
            <a:pathLst>
              <a:path w="8874951" h="7581680">
                <a:moveTo>
                  <a:pt x="0" y="0"/>
                </a:moveTo>
                <a:lnTo>
                  <a:pt x="8874950" y="0"/>
                </a:lnTo>
                <a:lnTo>
                  <a:pt x="8874950" y="7581680"/>
                </a:lnTo>
                <a:lnTo>
                  <a:pt x="0" y="758168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83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9846" t="-24766" b="-3817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730740">
            <a:off x="7718426" y="144657"/>
            <a:ext cx="9826575" cy="8622820"/>
          </a:xfrm>
          <a:custGeom>
            <a:avLst/>
            <a:gdLst/>
            <a:ahLst/>
            <a:cxnLst/>
            <a:rect l="l" t="t" r="r" b="b"/>
            <a:pathLst>
              <a:path w="9826575" h="8622820">
                <a:moveTo>
                  <a:pt x="0" y="0"/>
                </a:moveTo>
                <a:lnTo>
                  <a:pt x="9826575" y="0"/>
                </a:lnTo>
                <a:lnTo>
                  <a:pt x="9826575" y="8622820"/>
                </a:lnTo>
                <a:lnTo>
                  <a:pt x="0" y="862282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160088" flipV="1">
            <a:off x="-2803058" y="-1360803"/>
            <a:ext cx="5879004" cy="5063292"/>
          </a:xfrm>
          <a:custGeom>
            <a:avLst/>
            <a:gdLst/>
            <a:ahLst/>
            <a:cxnLst/>
            <a:rect l="l" t="t" r="r" b="b"/>
            <a:pathLst>
              <a:path w="5879004" h="5063292">
                <a:moveTo>
                  <a:pt x="0" y="5063292"/>
                </a:moveTo>
                <a:lnTo>
                  <a:pt x="5879004" y="5063292"/>
                </a:lnTo>
                <a:lnTo>
                  <a:pt x="5879004" y="0"/>
                </a:lnTo>
                <a:lnTo>
                  <a:pt x="0" y="0"/>
                </a:lnTo>
                <a:lnTo>
                  <a:pt x="0" y="5063292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300747" flipH="1">
            <a:off x="1679930" y="1226477"/>
            <a:ext cx="4924877" cy="9085092"/>
          </a:xfrm>
          <a:custGeom>
            <a:avLst/>
            <a:gdLst/>
            <a:ahLst/>
            <a:cxnLst/>
            <a:rect l="l" t="t" r="r" b="b"/>
            <a:pathLst>
              <a:path w="4924877" h="9085092">
                <a:moveTo>
                  <a:pt x="4924877" y="0"/>
                </a:moveTo>
                <a:lnTo>
                  <a:pt x="0" y="0"/>
                </a:lnTo>
                <a:lnTo>
                  <a:pt x="0" y="9085092"/>
                </a:lnTo>
                <a:lnTo>
                  <a:pt x="4924877" y="9085092"/>
                </a:lnTo>
                <a:lnTo>
                  <a:pt x="4924877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8375864" y="3063076"/>
            <a:ext cx="7853128" cy="157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726"/>
              </a:lnSpc>
              <a:spcBef>
                <a:spcPct val="0"/>
              </a:spcBef>
            </a:pPr>
            <a:r>
              <a:rPr lang="en-US" sz="11845" dirty="0">
                <a:solidFill>
                  <a:srgbClr val="000000"/>
                </a:solidFill>
                <a:latin typeface="Barriecito"/>
                <a:ea typeface="Barriecito"/>
                <a:cs typeface="Barriecito"/>
                <a:sym typeface="Barriecito"/>
              </a:rPr>
              <a:t>TRÒ CHƠI 2:</a:t>
            </a:r>
          </a:p>
        </p:txBody>
      </p:sp>
      <p:sp>
        <p:nvSpPr>
          <p:cNvPr id="9" name="Freeform 9"/>
          <p:cNvSpPr/>
          <p:nvPr/>
        </p:nvSpPr>
        <p:spPr>
          <a:xfrm rot="-9543231">
            <a:off x="8832055" y="4107795"/>
            <a:ext cx="6389339" cy="3322456"/>
          </a:xfrm>
          <a:custGeom>
            <a:avLst/>
            <a:gdLst/>
            <a:ahLst/>
            <a:cxnLst/>
            <a:rect l="l" t="t" r="r" b="b"/>
            <a:pathLst>
              <a:path w="6389339" h="3322456">
                <a:moveTo>
                  <a:pt x="0" y="0"/>
                </a:moveTo>
                <a:lnTo>
                  <a:pt x="6389340" y="0"/>
                </a:lnTo>
                <a:lnTo>
                  <a:pt x="6389340" y="3322457"/>
                </a:lnTo>
                <a:lnTo>
                  <a:pt x="0" y="332245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9717302" y="5057775"/>
            <a:ext cx="5000385" cy="1147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87"/>
              </a:lnSpc>
            </a:pPr>
            <a:r>
              <a:rPr lang="en-US" sz="6980" dirty="0">
                <a:solidFill>
                  <a:srgbClr val="FFFFFF"/>
                </a:solidFill>
                <a:latin typeface="อีฟดอวอิ้ง"/>
                <a:ea typeface="อีฟดอวอิ้ง"/>
                <a:cs typeface="อีฟดอวอิ้ง"/>
                <a:sym typeface="อีฟดอวอิ้ง"/>
              </a:rPr>
              <a:t>Ai </a:t>
            </a:r>
            <a:r>
              <a:rPr lang="en-US" sz="6980" dirty="0" err="1">
                <a:solidFill>
                  <a:srgbClr val="FFFFFF"/>
                </a:solidFill>
                <a:latin typeface="อีฟดอวอิ้ง"/>
                <a:ea typeface="อีฟดอวอิ้ง"/>
                <a:cs typeface="อีฟดอวอิ้ง"/>
                <a:sym typeface="อีฟดอวอิ้ง"/>
              </a:rPr>
              <a:t>đoán</a:t>
            </a:r>
            <a:r>
              <a:rPr lang="en-US" sz="6980" dirty="0">
                <a:solidFill>
                  <a:srgbClr val="FFFFFF"/>
                </a:solidFill>
                <a:latin typeface="อีฟดอวอิ้ง"/>
                <a:ea typeface="อีฟดอวอิ้ง"/>
                <a:cs typeface="อีฟดอวอิ้ง"/>
                <a:sym typeface="อีฟดอวอิ้ง"/>
              </a:rPr>
              <a:t> </a:t>
            </a:r>
            <a:r>
              <a:rPr lang="en-US" sz="6980" dirty="0" err="1">
                <a:solidFill>
                  <a:srgbClr val="FFFFFF"/>
                </a:solidFill>
                <a:latin typeface="อีฟดอวอิ้ง"/>
                <a:ea typeface="อีฟดอวอิ้ง"/>
                <a:cs typeface="อีฟดอวอิ้ง"/>
                <a:sym typeface="อีฟดอวอิ้ง"/>
              </a:rPr>
              <a:t>giỏi</a:t>
            </a:r>
            <a:endParaRPr lang="en-US" sz="6980" dirty="0">
              <a:solidFill>
                <a:srgbClr val="FFFFFF"/>
              </a:solidFill>
              <a:latin typeface="อีฟดอวอิ้ง"/>
              <a:ea typeface="อีฟดอวอิ้ง"/>
              <a:cs typeface="อีฟดอวอิ้ง"/>
              <a:sym typeface="อีฟดอวอิ้ง"/>
            </a:endParaRPr>
          </a:p>
        </p:txBody>
      </p:sp>
      <p:sp>
        <p:nvSpPr>
          <p:cNvPr id="11" name="Freeform 11"/>
          <p:cNvSpPr/>
          <p:nvPr/>
        </p:nvSpPr>
        <p:spPr>
          <a:xfrm rot="-5279092">
            <a:off x="16622904" y="5755289"/>
            <a:ext cx="1029071" cy="1149800"/>
          </a:xfrm>
          <a:custGeom>
            <a:avLst/>
            <a:gdLst/>
            <a:ahLst/>
            <a:cxnLst/>
            <a:rect l="l" t="t" r="r" b="b"/>
            <a:pathLst>
              <a:path w="1029071" h="1149800">
                <a:moveTo>
                  <a:pt x="0" y="0"/>
                </a:moveTo>
                <a:lnTo>
                  <a:pt x="1029071" y="0"/>
                </a:lnTo>
                <a:lnTo>
                  <a:pt x="1029071" y="1149800"/>
                </a:lnTo>
                <a:lnTo>
                  <a:pt x="0" y="1149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9872971">
            <a:off x="15476604" y="1341895"/>
            <a:ext cx="6176763" cy="5319737"/>
          </a:xfrm>
          <a:custGeom>
            <a:avLst/>
            <a:gdLst/>
            <a:ahLst/>
            <a:cxnLst/>
            <a:rect l="l" t="t" r="r" b="b"/>
            <a:pathLst>
              <a:path w="6176763" h="5319737">
                <a:moveTo>
                  <a:pt x="0" y="0"/>
                </a:moveTo>
                <a:lnTo>
                  <a:pt x="6176763" y="0"/>
                </a:lnTo>
                <a:lnTo>
                  <a:pt x="6176763" y="5319737"/>
                </a:lnTo>
                <a:lnTo>
                  <a:pt x="0" y="531973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7940944">
            <a:off x="9913486" y="-2581528"/>
            <a:ext cx="4816465" cy="4148180"/>
          </a:xfrm>
          <a:custGeom>
            <a:avLst/>
            <a:gdLst/>
            <a:ahLst/>
            <a:cxnLst/>
            <a:rect l="l" t="t" r="r" b="b"/>
            <a:pathLst>
              <a:path w="4816465" h="4148180">
                <a:moveTo>
                  <a:pt x="0" y="0"/>
                </a:moveTo>
                <a:lnTo>
                  <a:pt x="4816465" y="0"/>
                </a:lnTo>
                <a:lnTo>
                  <a:pt x="4816465" y="4148180"/>
                </a:lnTo>
                <a:lnTo>
                  <a:pt x="0" y="414818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4314917" flipH="1">
            <a:off x="17361352" y="2303182"/>
            <a:ext cx="804198" cy="898545"/>
          </a:xfrm>
          <a:custGeom>
            <a:avLst/>
            <a:gdLst/>
            <a:ahLst/>
            <a:cxnLst/>
            <a:rect l="l" t="t" r="r" b="b"/>
            <a:pathLst>
              <a:path w="804198" h="898545">
                <a:moveTo>
                  <a:pt x="804198" y="0"/>
                </a:moveTo>
                <a:lnTo>
                  <a:pt x="0" y="0"/>
                </a:lnTo>
                <a:lnTo>
                  <a:pt x="0" y="898545"/>
                </a:lnTo>
                <a:lnTo>
                  <a:pt x="804198" y="898545"/>
                </a:lnTo>
                <a:lnTo>
                  <a:pt x="804198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7668867" y="2230755"/>
            <a:ext cx="1560858" cy="2173511"/>
            <a:chOff x="0" y="0"/>
            <a:chExt cx="2081144" cy="2898014"/>
          </a:xfrm>
        </p:grpSpPr>
        <p:grpSp>
          <p:nvGrpSpPr>
            <p:cNvPr id="16" name="Group 16"/>
            <p:cNvGrpSpPr/>
            <p:nvPr/>
          </p:nvGrpSpPr>
          <p:grpSpPr>
            <a:xfrm rot="-1720547">
              <a:off x="83434" y="2361344"/>
              <a:ext cx="438150" cy="459740"/>
              <a:chOff x="0" y="0"/>
              <a:chExt cx="438150" cy="45974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49530" y="46990"/>
                <a:ext cx="340360" cy="364490"/>
              </a:xfrm>
              <a:custGeom>
                <a:avLst/>
                <a:gdLst/>
                <a:ahLst/>
                <a:cxnLst/>
                <a:rect l="l" t="t" r="r" b="b"/>
                <a:pathLst>
                  <a:path w="340360" h="364490">
                    <a:moveTo>
                      <a:pt x="312420" y="214630"/>
                    </a:moveTo>
                    <a:cubicBezTo>
                      <a:pt x="196850" y="349250"/>
                      <a:pt x="187960" y="354330"/>
                      <a:pt x="171450" y="356870"/>
                    </a:cubicBezTo>
                    <a:cubicBezTo>
                      <a:pt x="149860" y="361950"/>
                      <a:pt x="111760" y="363220"/>
                      <a:pt x="86360" y="353060"/>
                    </a:cubicBezTo>
                    <a:cubicBezTo>
                      <a:pt x="60960" y="342900"/>
                      <a:pt x="35560" y="321310"/>
                      <a:pt x="20320" y="298450"/>
                    </a:cubicBezTo>
                    <a:cubicBezTo>
                      <a:pt x="6350" y="274320"/>
                      <a:pt x="1270" y="237490"/>
                      <a:pt x="2540" y="214630"/>
                    </a:cubicBezTo>
                    <a:cubicBezTo>
                      <a:pt x="2540" y="198120"/>
                      <a:pt x="5080" y="186690"/>
                      <a:pt x="12700" y="172720"/>
                    </a:cubicBezTo>
                    <a:cubicBezTo>
                      <a:pt x="24130" y="152400"/>
                      <a:pt x="48260" y="123190"/>
                      <a:pt x="72390" y="110490"/>
                    </a:cubicBezTo>
                    <a:cubicBezTo>
                      <a:pt x="95250" y="96520"/>
                      <a:pt x="133350" y="93980"/>
                      <a:pt x="156210" y="95250"/>
                    </a:cubicBezTo>
                    <a:cubicBezTo>
                      <a:pt x="172720" y="96520"/>
                      <a:pt x="184150" y="100330"/>
                      <a:pt x="196850" y="109220"/>
                    </a:cubicBezTo>
                    <a:cubicBezTo>
                      <a:pt x="217170" y="121920"/>
                      <a:pt x="245110" y="151130"/>
                      <a:pt x="256540" y="171450"/>
                    </a:cubicBezTo>
                    <a:cubicBezTo>
                      <a:pt x="265430" y="185420"/>
                      <a:pt x="266700" y="198120"/>
                      <a:pt x="267970" y="212090"/>
                    </a:cubicBezTo>
                    <a:cubicBezTo>
                      <a:pt x="270510" y="227330"/>
                      <a:pt x="271780" y="240030"/>
                      <a:pt x="266700" y="256540"/>
                    </a:cubicBezTo>
                    <a:cubicBezTo>
                      <a:pt x="260350" y="278130"/>
                      <a:pt x="243840" y="312420"/>
                      <a:pt x="222250" y="330200"/>
                    </a:cubicBezTo>
                    <a:cubicBezTo>
                      <a:pt x="201930" y="346710"/>
                      <a:pt x="166370" y="358140"/>
                      <a:pt x="143510" y="361950"/>
                    </a:cubicBezTo>
                    <a:cubicBezTo>
                      <a:pt x="127000" y="364490"/>
                      <a:pt x="114300" y="360680"/>
                      <a:pt x="100330" y="356870"/>
                    </a:cubicBezTo>
                    <a:cubicBezTo>
                      <a:pt x="86360" y="353060"/>
                      <a:pt x="73660" y="349250"/>
                      <a:pt x="60960" y="339090"/>
                    </a:cubicBezTo>
                    <a:cubicBezTo>
                      <a:pt x="43180" y="325120"/>
                      <a:pt x="17780" y="292100"/>
                      <a:pt x="8890" y="271780"/>
                    </a:cubicBezTo>
                    <a:cubicBezTo>
                      <a:pt x="2540" y="256540"/>
                      <a:pt x="0" y="245110"/>
                      <a:pt x="1270" y="228600"/>
                    </a:cubicBezTo>
                    <a:cubicBezTo>
                      <a:pt x="2540" y="205740"/>
                      <a:pt x="12700" y="175260"/>
                      <a:pt x="27940" y="147320"/>
                    </a:cubicBezTo>
                    <a:cubicBezTo>
                      <a:pt x="48260" y="110490"/>
                      <a:pt x="90170" y="55880"/>
                      <a:pt x="120650" y="31750"/>
                    </a:cubicBezTo>
                    <a:cubicBezTo>
                      <a:pt x="139700" y="16510"/>
                      <a:pt x="157480" y="8890"/>
                      <a:pt x="177800" y="3810"/>
                    </a:cubicBezTo>
                    <a:cubicBezTo>
                      <a:pt x="198120" y="0"/>
                      <a:pt x="222250" y="1270"/>
                      <a:pt x="242570" y="6350"/>
                    </a:cubicBezTo>
                    <a:cubicBezTo>
                      <a:pt x="261620" y="12700"/>
                      <a:pt x="281940" y="24130"/>
                      <a:pt x="297180" y="38100"/>
                    </a:cubicBezTo>
                    <a:cubicBezTo>
                      <a:pt x="312420" y="53340"/>
                      <a:pt x="325120" y="72390"/>
                      <a:pt x="331470" y="92710"/>
                    </a:cubicBezTo>
                    <a:cubicBezTo>
                      <a:pt x="337820" y="111760"/>
                      <a:pt x="340360" y="135890"/>
                      <a:pt x="336550" y="156210"/>
                    </a:cubicBezTo>
                    <a:cubicBezTo>
                      <a:pt x="334010" y="176530"/>
                      <a:pt x="312420" y="214630"/>
                      <a:pt x="312420" y="214630"/>
                    </a:cubicBezTo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44064" y="0"/>
              <a:ext cx="2037080" cy="1997710"/>
              <a:chOff x="0" y="0"/>
              <a:chExt cx="2037080" cy="199771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49530" y="38100"/>
                <a:ext cx="1940560" cy="1908810"/>
              </a:xfrm>
              <a:custGeom>
                <a:avLst/>
                <a:gdLst/>
                <a:ahLst/>
                <a:cxnLst/>
                <a:rect l="l" t="t" r="r" b="b"/>
                <a:pathLst>
                  <a:path w="1940560" h="1908810">
                    <a:moveTo>
                      <a:pt x="1789430" y="307340"/>
                    </a:moveTo>
                    <a:cubicBezTo>
                      <a:pt x="1602740" y="318770"/>
                      <a:pt x="1515110" y="334010"/>
                      <a:pt x="1426210" y="358140"/>
                    </a:cubicBezTo>
                    <a:cubicBezTo>
                      <a:pt x="1314450" y="388620"/>
                      <a:pt x="1165860" y="429260"/>
                      <a:pt x="1052830" y="488950"/>
                    </a:cubicBezTo>
                    <a:cubicBezTo>
                      <a:pt x="942340" y="547370"/>
                      <a:pt x="845820" y="623570"/>
                      <a:pt x="754380" y="712470"/>
                    </a:cubicBezTo>
                    <a:cubicBezTo>
                      <a:pt x="659130" y="805180"/>
                      <a:pt x="549910" y="935990"/>
                      <a:pt x="495300" y="1036320"/>
                    </a:cubicBezTo>
                    <a:cubicBezTo>
                      <a:pt x="457200" y="1107440"/>
                      <a:pt x="444500" y="1153160"/>
                      <a:pt x="429260" y="1235710"/>
                    </a:cubicBezTo>
                    <a:cubicBezTo>
                      <a:pt x="406400" y="1357630"/>
                      <a:pt x="415290" y="1621790"/>
                      <a:pt x="406400" y="1706880"/>
                    </a:cubicBezTo>
                    <a:cubicBezTo>
                      <a:pt x="402590" y="1738630"/>
                      <a:pt x="401320" y="1751330"/>
                      <a:pt x="394970" y="1771650"/>
                    </a:cubicBezTo>
                    <a:cubicBezTo>
                      <a:pt x="387350" y="1791970"/>
                      <a:pt x="375920" y="1812290"/>
                      <a:pt x="363220" y="1828800"/>
                    </a:cubicBezTo>
                    <a:cubicBezTo>
                      <a:pt x="349250" y="1846580"/>
                      <a:pt x="332740" y="1861820"/>
                      <a:pt x="314960" y="1873250"/>
                    </a:cubicBezTo>
                    <a:cubicBezTo>
                      <a:pt x="297180" y="1885950"/>
                      <a:pt x="275590" y="1894840"/>
                      <a:pt x="255270" y="1899920"/>
                    </a:cubicBezTo>
                    <a:cubicBezTo>
                      <a:pt x="233680" y="1906270"/>
                      <a:pt x="210820" y="1908810"/>
                      <a:pt x="189230" y="1906270"/>
                    </a:cubicBezTo>
                    <a:cubicBezTo>
                      <a:pt x="167640" y="1905000"/>
                      <a:pt x="146050" y="1899920"/>
                      <a:pt x="125730" y="1892300"/>
                    </a:cubicBezTo>
                    <a:cubicBezTo>
                      <a:pt x="105410" y="1883410"/>
                      <a:pt x="86360" y="1871980"/>
                      <a:pt x="69850" y="1856740"/>
                    </a:cubicBezTo>
                    <a:cubicBezTo>
                      <a:pt x="53340" y="1842770"/>
                      <a:pt x="39370" y="1824990"/>
                      <a:pt x="27940" y="1807210"/>
                    </a:cubicBezTo>
                    <a:cubicBezTo>
                      <a:pt x="17780" y="1788160"/>
                      <a:pt x="8890" y="1766570"/>
                      <a:pt x="5080" y="1746250"/>
                    </a:cubicBezTo>
                    <a:cubicBezTo>
                      <a:pt x="0" y="1724660"/>
                      <a:pt x="0" y="1701800"/>
                      <a:pt x="2540" y="1680210"/>
                    </a:cubicBezTo>
                    <a:cubicBezTo>
                      <a:pt x="5080" y="1658620"/>
                      <a:pt x="11430" y="1637030"/>
                      <a:pt x="20320" y="1616710"/>
                    </a:cubicBezTo>
                    <a:cubicBezTo>
                      <a:pt x="29210" y="1597660"/>
                      <a:pt x="43180" y="1578610"/>
                      <a:pt x="58420" y="1563370"/>
                    </a:cubicBezTo>
                    <a:cubicBezTo>
                      <a:pt x="72390" y="1548130"/>
                      <a:pt x="91440" y="1534160"/>
                      <a:pt x="110490" y="1524000"/>
                    </a:cubicBezTo>
                    <a:cubicBezTo>
                      <a:pt x="129540" y="1515110"/>
                      <a:pt x="151130" y="1507490"/>
                      <a:pt x="172720" y="1503680"/>
                    </a:cubicBezTo>
                    <a:cubicBezTo>
                      <a:pt x="194310" y="1501140"/>
                      <a:pt x="217170" y="1501140"/>
                      <a:pt x="238760" y="1504950"/>
                    </a:cubicBezTo>
                    <a:cubicBezTo>
                      <a:pt x="260350" y="1508760"/>
                      <a:pt x="281940" y="1516380"/>
                      <a:pt x="300990" y="1526540"/>
                    </a:cubicBezTo>
                    <a:cubicBezTo>
                      <a:pt x="318770" y="1536700"/>
                      <a:pt x="337820" y="1550670"/>
                      <a:pt x="351790" y="1567180"/>
                    </a:cubicBezTo>
                    <a:cubicBezTo>
                      <a:pt x="367030" y="1582420"/>
                      <a:pt x="379730" y="1602740"/>
                      <a:pt x="388620" y="1621790"/>
                    </a:cubicBezTo>
                    <a:cubicBezTo>
                      <a:pt x="397510" y="1642110"/>
                      <a:pt x="402590" y="1663700"/>
                      <a:pt x="405130" y="1685290"/>
                    </a:cubicBezTo>
                    <a:cubicBezTo>
                      <a:pt x="406400" y="1706880"/>
                      <a:pt x="405130" y="1729740"/>
                      <a:pt x="400050" y="1751330"/>
                    </a:cubicBezTo>
                    <a:cubicBezTo>
                      <a:pt x="394970" y="1771650"/>
                      <a:pt x="387350" y="1793240"/>
                      <a:pt x="375920" y="1811020"/>
                    </a:cubicBezTo>
                    <a:cubicBezTo>
                      <a:pt x="364490" y="1830070"/>
                      <a:pt x="349250" y="1846580"/>
                      <a:pt x="332740" y="1860550"/>
                    </a:cubicBezTo>
                    <a:cubicBezTo>
                      <a:pt x="316230" y="1874520"/>
                      <a:pt x="295910" y="1885950"/>
                      <a:pt x="275590" y="1893570"/>
                    </a:cubicBezTo>
                    <a:cubicBezTo>
                      <a:pt x="255270" y="1901190"/>
                      <a:pt x="233680" y="1906270"/>
                      <a:pt x="212090" y="1907540"/>
                    </a:cubicBezTo>
                    <a:cubicBezTo>
                      <a:pt x="190500" y="1907540"/>
                      <a:pt x="167640" y="1905000"/>
                      <a:pt x="146050" y="1898650"/>
                    </a:cubicBezTo>
                    <a:cubicBezTo>
                      <a:pt x="125730" y="1893570"/>
                      <a:pt x="105410" y="1883410"/>
                      <a:pt x="87630" y="1870710"/>
                    </a:cubicBezTo>
                    <a:cubicBezTo>
                      <a:pt x="69850" y="1858010"/>
                      <a:pt x="53340" y="1842770"/>
                      <a:pt x="40640" y="1824990"/>
                    </a:cubicBezTo>
                    <a:cubicBezTo>
                      <a:pt x="27940" y="1807210"/>
                      <a:pt x="16510" y="1790700"/>
                      <a:pt x="10160" y="1766570"/>
                    </a:cubicBezTo>
                    <a:cubicBezTo>
                      <a:pt x="1270" y="1734820"/>
                      <a:pt x="1270" y="1699260"/>
                      <a:pt x="1270" y="1645920"/>
                    </a:cubicBezTo>
                    <a:cubicBezTo>
                      <a:pt x="2540" y="1541780"/>
                      <a:pt x="33020" y="1299210"/>
                      <a:pt x="50800" y="1181100"/>
                    </a:cubicBezTo>
                    <a:cubicBezTo>
                      <a:pt x="60960" y="1106170"/>
                      <a:pt x="64770" y="1059180"/>
                      <a:pt x="85090" y="999490"/>
                    </a:cubicBezTo>
                    <a:cubicBezTo>
                      <a:pt x="105410" y="935990"/>
                      <a:pt x="130810" y="878840"/>
                      <a:pt x="172720" y="811530"/>
                    </a:cubicBezTo>
                    <a:cubicBezTo>
                      <a:pt x="232410" y="718820"/>
                      <a:pt x="331470" y="596900"/>
                      <a:pt x="425450" y="508000"/>
                    </a:cubicBezTo>
                    <a:cubicBezTo>
                      <a:pt x="516890" y="419100"/>
                      <a:pt x="642620" y="335280"/>
                      <a:pt x="730250" y="275590"/>
                    </a:cubicBezTo>
                    <a:cubicBezTo>
                      <a:pt x="792480" y="234950"/>
                      <a:pt x="836930" y="205740"/>
                      <a:pt x="895350" y="179070"/>
                    </a:cubicBezTo>
                    <a:cubicBezTo>
                      <a:pt x="953770" y="151130"/>
                      <a:pt x="1005840" y="132080"/>
                      <a:pt x="1079500" y="110490"/>
                    </a:cubicBezTo>
                    <a:cubicBezTo>
                      <a:pt x="1184910" y="78740"/>
                      <a:pt x="1344930" y="38100"/>
                      <a:pt x="1469390" y="22860"/>
                    </a:cubicBezTo>
                    <a:cubicBezTo>
                      <a:pt x="1581150" y="8890"/>
                      <a:pt x="1714500" y="0"/>
                      <a:pt x="1789430" y="12700"/>
                    </a:cubicBezTo>
                    <a:cubicBezTo>
                      <a:pt x="1832610" y="19050"/>
                      <a:pt x="1863090" y="27940"/>
                      <a:pt x="1887220" y="49530"/>
                    </a:cubicBezTo>
                    <a:cubicBezTo>
                      <a:pt x="1912620" y="71120"/>
                      <a:pt x="1930400" y="113030"/>
                      <a:pt x="1936750" y="142240"/>
                    </a:cubicBezTo>
                    <a:cubicBezTo>
                      <a:pt x="1940560" y="166370"/>
                      <a:pt x="1938020" y="189230"/>
                      <a:pt x="1927860" y="212090"/>
                    </a:cubicBezTo>
                    <a:cubicBezTo>
                      <a:pt x="1915160" y="240030"/>
                      <a:pt x="1883410" y="274320"/>
                      <a:pt x="1858010" y="290830"/>
                    </a:cubicBezTo>
                    <a:cubicBezTo>
                      <a:pt x="1837690" y="303530"/>
                      <a:pt x="1789430" y="307340"/>
                      <a:pt x="1789430" y="307340"/>
                    </a:cubicBezTo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" name="Group 20"/>
          <p:cNvGrpSpPr/>
          <p:nvPr/>
        </p:nvGrpSpPr>
        <p:grpSpPr>
          <a:xfrm>
            <a:off x="15119985" y="5223510"/>
            <a:ext cx="1264920" cy="1578292"/>
            <a:chOff x="0" y="0"/>
            <a:chExt cx="1686560" cy="2104390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1750060"/>
              <a:ext cx="332740" cy="354330"/>
              <a:chOff x="0" y="0"/>
              <a:chExt cx="332740" cy="35433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46990" y="46990"/>
                <a:ext cx="236220" cy="257810"/>
              </a:xfrm>
              <a:custGeom>
                <a:avLst/>
                <a:gdLst/>
                <a:ahLst/>
                <a:cxnLst/>
                <a:rect l="l" t="t" r="r" b="b"/>
                <a:pathLst>
                  <a:path w="236220" h="257810">
                    <a:moveTo>
                      <a:pt x="11430" y="104140"/>
                    </a:moveTo>
                    <a:cubicBezTo>
                      <a:pt x="59690" y="22860"/>
                      <a:pt x="67310" y="17780"/>
                      <a:pt x="78740" y="12700"/>
                    </a:cubicBezTo>
                    <a:cubicBezTo>
                      <a:pt x="96520" y="6350"/>
                      <a:pt x="129540" y="1270"/>
                      <a:pt x="147320" y="3810"/>
                    </a:cubicBezTo>
                    <a:cubicBezTo>
                      <a:pt x="160020" y="5080"/>
                      <a:pt x="168910" y="8890"/>
                      <a:pt x="180340" y="16510"/>
                    </a:cubicBezTo>
                    <a:cubicBezTo>
                      <a:pt x="195580" y="26670"/>
                      <a:pt x="217170" y="50800"/>
                      <a:pt x="226060" y="67310"/>
                    </a:cubicBezTo>
                    <a:cubicBezTo>
                      <a:pt x="232410" y="78740"/>
                      <a:pt x="234950" y="87630"/>
                      <a:pt x="233680" y="101600"/>
                    </a:cubicBezTo>
                    <a:cubicBezTo>
                      <a:pt x="233680" y="119380"/>
                      <a:pt x="229870" y="149860"/>
                      <a:pt x="217170" y="167640"/>
                    </a:cubicBezTo>
                    <a:cubicBezTo>
                      <a:pt x="205740" y="186690"/>
                      <a:pt x="180340" y="203200"/>
                      <a:pt x="163830" y="210820"/>
                    </a:cubicBezTo>
                    <a:cubicBezTo>
                      <a:pt x="151130" y="217170"/>
                      <a:pt x="140970" y="217170"/>
                      <a:pt x="129540" y="217170"/>
                    </a:cubicBezTo>
                    <a:cubicBezTo>
                      <a:pt x="118110" y="218440"/>
                      <a:pt x="106680" y="217170"/>
                      <a:pt x="95250" y="212090"/>
                    </a:cubicBezTo>
                    <a:cubicBezTo>
                      <a:pt x="77470" y="205740"/>
                      <a:pt x="50800" y="186690"/>
                      <a:pt x="39370" y="172720"/>
                    </a:cubicBezTo>
                    <a:cubicBezTo>
                      <a:pt x="30480" y="162560"/>
                      <a:pt x="26670" y="153670"/>
                      <a:pt x="22860" y="140970"/>
                    </a:cubicBezTo>
                    <a:cubicBezTo>
                      <a:pt x="19050" y="123190"/>
                      <a:pt x="20320" y="90170"/>
                      <a:pt x="25400" y="72390"/>
                    </a:cubicBezTo>
                    <a:cubicBezTo>
                      <a:pt x="29210" y="59690"/>
                      <a:pt x="34290" y="50800"/>
                      <a:pt x="43180" y="41910"/>
                    </a:cubicBezTo>
                    <a:cubicBezTo>
                      <a:pt x="55880" y="27940"/>
                      <a:pt x="80010" y="10160"/>
                      <a:pt x="101600" y="5080"/>
                    </a:cubicBezTo>
                    <a:cubicBezTo>
                      <a:pt x="121920" y="0"/>
                      <a:pt x="152400" y="5080"/>
                      <a:pt x="170180" y="10160"/>
                    </a:cubicBezTo>
                    <a:cubicBezTo>
                      <a:pt x="181610" y="15240"/>
                      <a:pt x="190500" y="20320"/>
                      <a:pt x="199390" y="29210"/>
                    </a:cubicBezTo>
                    <a:cubicBezTo>
                      <a:pt x="212090" y="43180"/>
                      <a:pt x="228600" y="68580"/>
                      <a:pt x="232410" y="90170"/>
                    </a:cubicBezTo>
                    <a:cubicBezTo>
                      <a:pt x="236220" y="110490"/>
                      <a:pt x="232410" y="135890"/>
                      <a:pt x="223520" y="157480"/>
                    </a:cubicBezTo>
                    <a:cubicBezTo>
                      <a:pt x="212090" y="184150"/>
                      <a:pt x="187960" y="220980"/>
                      <a:pt x="167640" y="237490"/>
                    </a:cubicBezTo>
                    <a:cubicBezTo>
                      <a:pt x="152400" y="248920"/>
                      <a:pt x="137160" y="254000"/>
                      <a:pt x="120650" y="255270"/>
                    </a:cubicBezTo>
                    <a:cubicBezTo>
                      <a:pt x="104140" y="257810"/>
                      <a:pt x="86360" y="256540"/>
                      <a:pt x="69850" y="250190"/>
                    </a:cubicBezTo>
                    <a:cubicBezTo>
                      <a:pt x="54610" y="245110"/>
                      <a:pt x="39370" y="234950"/>
                      <a:pt x="27940" y="223520"/>
                    </a:cubicBezTo>
                    <a:cubicBezTo>
                      <a:pt x="17780" y="210820"/>
                      <a:pt x="7620" y="195580"/>
                      <a:pt x="3810" y="179070"/>
                    </a:cubicBezTo>
                    <a:cubicBezTo>
                      <a:pt x="0" y="157480"/>
                      <a:pt x="11430" y="104140"/>
                      <a:pt x="11430" y="104140"/>
                    </a:cubicBezTo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415290" y="847090"/>
              <a:ext cx="734060" cy="901700"/>
              <a:chOff x="0" y="0"/>
              <a:chExt cx="734060" cy="9017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50800" y="50800"/>
                <a:ext cx="636270" cy="801370"/>
              </a:xfrm>
              <a:custGeom>
                <a:avLst/>
                <a:gdLst/>
                <a:ahLst/>
                <a:cxnLst/>
                <a:rect l="l" t="t" r="r" b="b"/>
                <a:pathLst>
                  <a:path w="636270" h="801370">
                    <a:moveTo>
                      <a:pt x="617220" y="170180"/>
                    </a:moveTo>
                    <a:cubicBezTo>
                      <a:pt x="317500" y="632460"/>
                      <a:pt x="236220" y="745490"/>
                      <a:pt x="195580" y="778510"/>
                    </a:cubicBezTo>
                    <a:cubicBezTo>
                      <a:pt x="180340" y="789940"/>
                      <a:pt x="173990" y="792480"/>
                      <a:pt x="158750" y="795020"/>
                    </a:cubicBezTo>
                    <a:cubicBezTo>
                      <a:pt x="137160" y="798830"/>
                      <a:pt x="102870" y="800100"/>
                      <a:pt x="78740" y="791210"/>
                    </a:cubicBezTo>
                    <a:cubicBezTo>
                      <a:pt x="55880" y="782320"/>
                      <a:pt x="31750" y="760730"/>
                      <a:pt x="17780" y="739140"/>
                    </a:cubicBezTo>
                    <a:cubicBezTo>
                      <a:pt x="5080" y="717550"/>
                      <a:pt x="0" y="683260"/>
                      <a:pt x="1270" y="661670"/>
                    </a:cubicBezTo>
                    <a:cubicBezTo>
                      <a:pt x="1270" y="646430"/>
                      <a:pt x="3810" y="636270"/>
                      <a:pt x="11430" y="622300"/>
                    </a:cubicBezTo>
                    <a:cubicBezTo>
                      <a:pt x="21590" y="604520"/>
                      <a:pt x="44450" y="576580"/>
                      <a:pt x="66040" y="565150"/>
                    </a:cubicBezTo>
                    <a:cubicBezTo>
                      <a:pt x="88900" y="552450"/>
                      <a:pt x="120650" y="547370"/>
                      <a:pt x="144780" y="551180"/>
                    </a:cubicBezTo>
                    <a:cubicBezTo>
                      <a:pt x="170180" y="554990"/>
                      <a:pt x="199390" y="574040"/>
                      <a:pt x="215900" y="589280"/>
                    </a:cubicBezTo>
                    <a:cubicBezTo>
                      <a:pt x="227330" y="599440"/>
                      <a:pt x="233680" y="608330"/>
                      <a:pt x="238760" y="622300"/>
                    </a:cubicBezTo>
                    <a:cubicBezTo>
                      <a:pt x="246380" y="642620"/>
                      <a:pt x="252730" y="676910"/>
                      <a:pt x="247650" y="701040"/>
                    </a:cubicBezTo>
                    <a:cubicBezTo>
                      <a:pt x="241300" y="726440"/>
                      <a:pt x="224790" y="753110"/>
                      <a:pt x="205740" y="769620"/>
                    </a:cubicBezTo>
                    <a:cubicBezTo>
                      <a:pt x="186690" y="786130"/>
                      <a:pt x="153670" y="796290"/>
                      <a:pt x="132080" y="800100"/>
                    </a:cubicBezTo>
                    <a:cubicBezTo>
                      <a:pt x="116840" y="801370"/>
                      <a:pt x="106680" y="800100"/>
                      <a:pt x="91440" y="795020"/>
                    </a:cubicBezTo>
                    <a:cubicBezTo>
                      <a:pt x="72390" y="787400"/>
                      <a:pt x="40640" y="770890"/>
                      <a:pt x="25400" y="750570"/>
                    </a:cubicBezTo>
                    <a:cubicBezTo>
                      <a:pt x="10160" y="730250"/>
                      <a:pt x="0" y="699770"/>
                      <a:pt x="0" y="675640"/>
                    </a:cubicBezTo>
                    <a:cubicBezTo>
                      <a:pt x="0" y="650240"/>
                      <a:pt x="8890" y="628650"/>
                      <a:pt x="25400" y="599440"/>
                    </a:cubicBezTo>
                    <a:cubicBezTo>
                      <a:pt x="54610" y="547370"/>
                      <a:pt x="129540" y="481330"/>
                      <a:pt x="189230" y="402590"/>
                    </a:cubicBezTo>
                    <a:cubicBezTo>
                      <a:pt x="271780" y="297180"/>
                      <a:pt x="403860" y="59690"/>
                      <a:pt x="464820" y="15240"/>
                    </a:cubicBezTo>
                    <a:cubicBezTo>
                      <a:pt x="485140" y="0"/>
                      <a:pt x="497840" y="0"/>
                      <a:pt x="515620" y="0"/>
                    </a:cubicBezTo>
                    <a:cubicBezTo>
                      <a:pt x="538480" y="0"/>
                      <a:pt x="571500" y="8890"/>
                      <a:pt x="591820" y="24130"/>
                    </a:cubicBezTo>
                    <a:cubicBezTo>
                      <a:pt x="610870" y="39370"/>
                      <a:pt x="627380" y="67310"/>
                      <a:pt x="631190" y="91440"/>
                    </a:cubicBezTo>
                    <a:cubicBezTo>
                      <a:pt x="636270" y="115570"/>
                      <a:pt x="617220" y="170180"/>
                      <a:pt x="617220" y="170180"/>
                    </a:cubicBezTo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108710" y="421640"/>
              <a:ext cx="300990" cy="300990"/>
              <a:chOff x="0" y="0"/>
              <a:chExt cx="300990" cy="30099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49530" y="48260"/>
                <a:ext cx="196850" cy="201930"/>
              </a:xfrm>
              <a:custGeom>
                <a:avLst/>
                <a:gdLst/>
                <a:ahLst/>
                <a:cxnLst/>
                <a:rect l="l" t="t" r="r" b="b"/>
                <a:pathLst>
                  <a:path w="196850" h="201930">
                    <a:moveTo>
                      <a:pt x="196850" y="71120"/>
                    </a:moveTo>
                    <a:cubicBezTo>
                      <a:pt x="196850" y="134620"/>
                      <a:pt x="189230" y="149860"/>
                      <a:pt x="180340" y="162560"/>
                    </a:cubicBezTo>
                    <a:cubicBezTo>
                      <a:pt x="170180" y="175260"/>
                      <a:pt x="156210" y="185420"/>
                      <a:pt x="142240" y="191770"/>
                    </a:cubicBezTo>
                    <a:cubicBezTo>
                      <a:pt x="128270" y="198120"/>
                      <a:pt x="110490" y="201930"/>
                      <a:pt x="95250" y="200660"/>
                    </a:cubicBezTo>
                    <a:cubicBezTo>
                      <a:pt x="80010" y="199390"/>
                      <a:pt x="62230" y="194310"/>
                      <a:pt x="49530" y="186690"/>
                    </a:cubicBezTo>
                    <a:cubicBezTo>
                      <a:pt x="35560" y="179070"/>
                      <a:pt x="22860" y="166370"/>
                      <a:pt x="15240" y="152400"/>
                    </a:cubicBezTo>
                    <a:cubicBezTo>
                      <a:pt x="7620" y="139700"/>
                      <a:pt x="2540" y="121920"/>
                      <a:pt x="1270" y="106680"/>
                    </a:cubicBezTo>
                    <a:cubicBezTo>
                      <a:pt x="0" y="91440"/>
                      <a:pt x="3810" y="73660"/>
                      <a:pt x="10160" y="59690"/>
                    </a:cubicBezTo>
                    <a:cubicBezTo>
                      <a:pt x="16510" y="45720"/>
                      <a:pt x="26670" y="31750"/>
                      <a:pt x="39370" y="21590"/>
                    </a:cubicBezTo>
                    <a:cubicBezTo>
                      <a:pt x="52070" y="12700"/>
                      <a:pt x="67310" y="5080"/>
                      <a:pt x="82550" y="2540"/>
                    </a:cubicBezTo>
                    <a:cubicBezTo>
                      <a:pt x="97790" y="0"/>
                      <a:pt x="115570" y="0"/>
                      <a:pt x="130810" y="5080"/>
                    </a:cubicBezTo>
                    <a:cubicBezTo>
                      <a:pt x="146050" y="10160"/>
                      <a:pt x="171450" y="30480"/>
                      <a:pt x="171450" y="30480"/>
                    </a:cubicBezTo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377950" y="0"/>
              <a:ext cx="308610" cy="328930"/>
              <a:chOff x="0" y="0"/>
              <a:chExt cx="308610" cy="32893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48260" y="49530"/>
                <a:ext cx="212090" cy="229870"/>
              </a:xfrm>
              <a:custGeom>
                <a:avLst/>
                <a:gdLst/>
                <a:ahLst/>
                <a:cxnLst/>
                <a:rect l="l" t="t" r="r" b="b"/>
                <a:pathLst>
                  <a:path w="212090" h="229870">
                    <a:moveTo>
                      <a:pt x="2540" y="104140"/>
                    </a:moveTo>
                    <a:cubicBezTo>
                      <a:pt x="35560" y="25400"/>
                      <a:pt x="60960" y="11430"/>
                      <a:pt x="77470" y="5080"/>
                    </a:cubicBezTo>
                    <a:cubicBezTo>
                      <a:pt x="88900" y="1270"/>
                      <a:pt x="97790" y="0"/>
                      <a:pt x="110490" y="1270"/>
                    </a:cubicBezTo>
                    <a:cubicBezTo>
                      <a:pt x="127000" y="3810"/>
                      <a:pt x="156210" y="15240"/>
                      <a:pt x="170180" y="25400"/>
                    </a:cubicBezTo>
                    <a:cubicBezTo>
                      <a:pt x="180340" y="33020"/>
                      <a:pt x="186690" y="41910"/>
                      <a:pt x="191770" y="50800"/>
                    </a:cubicBezTo>
                    <a:cubicBezTo>
                      <a:pt x="198120" y="59690"/>
                      <a:pt x="203200" y="68580"/>
                      <a:pt x="204470" y="81280"/>
                    </a:cubicBezTo>
                    <a:cubicBezTo>
                      <a:pt x="207010" y="99060"/>
                      <a:pt x="203200" y="129540"/>
                      <a:pt x="196850" y="146050"/>
                    </a:cubicBezTo>
                    <a:cubicBezTo>
                      <a:pt x="193040" y="158750"/>
                      <a:pt x="187960" y="165100"/>
                      <a:pt x="179070" y="173990"/>
                    </a:cubicBezTo>
                    <a:cubicBezTo>
                      <a:pt x="165100" y="185420"/>
                      <a:pt x="140970" y="200660"/>
                      <a:pt x="120650" y="204470"/>
                    </a:cubicBezTo>
                    <a:cubicBezTo>
                      <a:pt x="100330" y="208280"/>
                      <a:pt x="72390" y="200660"/>
                      <a:pt x="57150" y="194310"/>
                    </a:cubicBezTo>
                    <a:cubicBezTo>
                      <a:pt x="44450" y="189230"/>
                      <a:pt x="38100" y="184150"/>
                      <a:pt x="30480" y="173990"/>
                    </a:cubicBezTo>
                    <a:cubicBezTo>
                      <a:pt x="19050" y="160020"/>
                      <a:pt x="6350" y="132080"/>
                      <a:pt x="2540" y="114300"/>
                    </a:cubicBezTo>
                    <a:cubicBezTo>
                      <a:pt x="0" y="102870"/>
                      <a:pt x="2540" y="92710"/>
                      <a:pt x="5080" y="81280"/>
                    </a:cubicBezTo>
                    <a:cubicBezTo>
                      <a:pt x="6350" y="71120"/>
                      <a:pt x="8890" y="60960"/>
                      <a:pt x="16510" y="50800"/>
                    </a:cubicBezTo>
                    <a:cubicBezTo>
                      <a:pt x="26670" y="36830"/>
                      <a:pt x="50800" y="16510"/>
                      <a:pt x="66040" y="8890"/>
                    </a:cubicBezTo>
                    <a:cubicBezTo>
                      <a:pt x="77470" y="2540"/>
                      <a:pt x="86360" y="1270"/>
                      <a:pt x="99060" y="1270"/>
                    </a:cubicBezTo>
                    <a:cubicBezTo>
                      <a:pt x="116840" y="2540"/>
                      <a:pt x="144780" y="7620"/>
                      <a:pt x="161290" y="19050"/>
                    </a:cubicBezTo>
                    <a:cubicBezTo>
                      <a:pt x="179070" y="30480"/>
                      <a:pt x="194310" y="52070"/>
                      <a:pt x="201930" y="71120"/>
                    </a:cubicBezTo>
                    <a:cubicBezTo>
                      <a:pt x="208280" y="88900"/>
                      <a:pt x="212090" y="109220"/>
                      <a:pt x="208280" y="128270"/>
                    </a:cubicBezTo>
                    <a:cubicBezTo>
                      <a:pt x="205740" y="151130"/>
                      <a:pt x="195580" y="180340"/>
                      <a:pt x="180340" y="196850"/>
                    </a:cubicBezTo>
                    <a:cubicBezTo>
                      <a:pt x="163830" y="213360"/>
                      <a:pt x="135890" y="226060"/>
                      <a:pt x="113030" y="228600"/>
                    </a:cubicBezTo>
                    <a:cubicBezTo>
                      <a:pt x="90170" y="229870"/>
                      <a:pt x="59690" y="222250"/>
                      <a:pt x="41910" y="208280"/>
                    </a:cubicBezTo>
                    <a:cubicBezTo>
                      <a:pt x="22860" y="194310"/>
                      <a:pt x="2540" y="144780"/>
                      <a:pt x="2540" y="144780"/>
                    </a:cubicBezTo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9556432" y="7013257"/>
            <a:ext cx="511493" cy="1123950"/>
            <a:chOff x="0" y="0"/>
            <a:chExt cx="681990" cy="1498600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681990" cy="891540"/>
              <a:chOff x="0" y="0"/>
              <a:chExt cx="681990" cy="89154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45720" y="46990"/>
                <a:ext cx="589280" cy="795020"/>
              </a:xfrm>
              <a:custGeom>
                <a:avLst/>
                <a:gdLst/>
                <a:ahLst/>
                <a:cxnLst/>
                <a:rect l="l" t="t" r="r" b="b"/>
                <a:pathLst>
                  <a:path w="589280" h="795020">
                    <a:moveTo>
                      <a:pt x="541020" y="111760"/>
                    </a:moveTo>
                    <a:cubicBezTo>
                      <a:pt x="429260" y="142240"/>
                      <a:pt x="367030" y="193040"/>
                      <a:pt x="328930" y="226060"/>
                    </a:cubicBezTo>
                    <a:cubicBezTo>
                      <a:pt x="299720" y="251460"/>
                      <a:pt x="278130" y="274320"/>
                      <a:pt x="256540" y="302260"/>
                    </a:cubicBezTo>
                    <a:cubicBezTo>
                      <a:pt x="234950" y="330200"/>
                      <a:pt x="218440" y="355600"/>
                      <a:pt x="201930" y="389890"/>
                    </a:cubicBezTo>
                    <a:cubicBezTo>
                      <a:pt x="179070" y="435610"/>
                      <a:pt x="151130" y="497840"/>
                      <a:pt x="139700" y="554990"/>
                    </a:cubicBezTo>
                    <a:cubicBezTo>
                      <a:pt x="128270" y="615950"/>
                      <a:pt x="153670" y="708660"/>
                      <a:pt x="135890" y="748030"/>
                    </a:cubicBezTo>
                    <a:cubicBezTo>
                      <a:pt x="125730" y="770890"/>
                      <a:pt x="105410" y="784860"/>
                      <a:pt x="88900" y="791210"/>
                    </a:cubicBezTo>
                    <a:cubicBezTo>
                      <a:pt x="76200" y="795020"/>
                      <a:pt x="58420" y="792480"/>
                      <a:pt x="46990" y="787400"/>
                    </a:cubicBezTo>
                    <a:cubicBezTo>
                      <a:pt x="34290" y="782320"/>
                      <a:pt x="20320" y="772160"/>
                      <a:pt x="13970" y="759460"/>
                    </a:cubicBezTo>
                    <a:cubicBezTo>
                      <a:pt x="6350" y="744220"/>
                      <a:pt x="6350" y="712470"/>
                      <a:pt x="11430" y="697230"/>
                    </a:cubicBezTo>
                    <a:cubicBezTo>
                      <a:pt x="17780" y="683260"/>
                      <a:pt x="30480" y="671830"/>
                      <a:pt x="41910" y="666750"/>
                    </a:cubicBezTo>
                    <a:cubicBezTo>
                      <a:pt x="54610" y="660400"/>
                      <a:pt x="71120" y="656590"/>
                      <a:pt x="83820" y="660400"/>
                    </a:cubicBezTo>
                    <a:cubicBezTo>
                      <a:pt x="101600" y="664210"/>
                      <a:pt x="125730" y="683260"/>
                      <a:pt x="133350" y="698500"/>
                    </a:cubicBezTo>
                    <a:cubicBezTo>
                      <a:pt x="140970" y="711200"/>
                      <a:pt x="140970" y="727710"/>
                      <a:pt x="137160" y="741680"/>
                    </a:cubicBezTo>
                    <a:cubicBezTo>
                      <a:pt x="134620" y="754380"/>
                      <a:pt x="125730" y="769620"/>
                      <a:pt x="115570" y="777240"/>
                    </a:cubicBezTo>
                    <a:cubicBezTo>
                      <a:pt x="104140" y="786130"/>
                      <a:pt x="88900" y="793750"/>
                      <a:pt x="74930" y="792480"/>
                    </a:cubicBezTo>
                    <a:cubicBezTo>
                      <a:pt x="57150" y="792480"/>
                      <a:pt x="29210" y="778510"/>
                      <a:pt x="17780" y="765810"/>
                    </a:cubicBezTo>
                    <a:cubicBezTo>
                      <a:pt x="8890" y="754380"/>
                      <a:pt x="7620" y="742950"/>
                      <a:pt x="5080" y="725170"/>
                    </a:cubicBezTo>
                    <a:cubicBezTo>
                      <a:pt x="0" y="688340"/>
                      <a:pt x="1270" y="613410"/>
                      <a:pt x="8890" y="558800"/>
                    </a:cubicBezTo>
                    <a:cubicBezTo>
                      <a:pt x="17780" y="502920"/>
                      <a:pt x="34290" y="447040"/>
                      <a:pt x="57150" y="392430"/>
                    </a:cubicBezTo>
                    <a:cubicBezTo>
                      <a:pt x="81280" y="335280"/>
                      <a:pt x="114300" y="274320"/>
                      <a:pt x="153670" y="224790"/>
                    </a:cubicBezTo>
                    <a:cubicBezTo>
                      <a:pt x="194310" y="175260"/>
                      <a:pt x="247650" y="130810"/>
                      <a:pt x="298450" y="95250"/>
                    </a:cubicBezTo>
                    <a:cubicBezTo>
                      <a:pt x="346710" y="62230"/>
                      <a:pt x="405130" y="29210"/>
                      <a:pt x="449580" y="15240"/>
                    </a:cubicBezTo>
                    <a:cubicBezTo>
                      <a:pt x="481330" y="5080"/>
                      <a:pt x="514350" y="0"/>
                      <a:pt x="535940" y="3810"/>
                    </a:cubicBezTo>
                    <a:cubicBezTo>
                      <a:pt x="551180" y="5080"/>
                      <a:pt x="562610" y="10160"/>
                      <a:pt x="571500" y="20320"/>
                    </a:cubicBezTo>
                    <a:cubicBezTo>
                      <a:pt x="580390" y="30480"/>
                      <a:pt x="589280" y="53340"/>
                      <a:pt x="585470" y="68580"/>
                    </a:cubicBezTo>
                    <a:cubicBezTo>
                      <a:pt x="581660" y="85090"/>
                      <a:pt x="541020" y="111760"/>
                      <a:pt x="541020" y="111760"/>
                    </a:cubicBezTo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76200" y="1043940"/>
              <a:ext cx="205740" cy="224790"/>
              <a:chOff x="0" y="0"/>
              <a:chExt cx="205740" cy="22479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49530" y="49530"/>
                <a:ext cx="10541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105410" h="127000">
                    <a:moveTo>
                      <a:pt x="104140" y="76200"/>
                    </a:moveTo>
                    <a:cubicBezTo>
                      <a:pt x="71120" y="124460"/>
                      <a:pt x="49530" y="127000"/>
                      <a:pt x="36830" y="121920"/>
                    </a:cubicBezTo>
                    <a:cubicBezTo>
                      <a:pt x="24130" y="116840"/>
                      <a:pt x="8890" y="100330"/>
                      <a:pt x="6350" y="86360"/>
                    </a:cubicBezTo>
                    <a:cubicBezTo>
                      <a:pt x="3810" y="73660"/>
                      <a:pt x="10160" y="52070"/>
                      <a:pt x="19050" y="41910"/>
                    </a:cubicBezTo>
                    <a:cubicBezTo>
                      <a:pt x="27940" y="31750"/>
                      <a:pt x="49530" y="25400"/>
                      <a:pt x="63500" y="26670"/>
                    </a:cubicBezTo>
                    <a:cubicBezTo>
                      <a:pt x="76200" y="29210"/>
                      <a:pt x="93980" y="43180"/>
                      <a:pt x="100330" y="55880"/>
                    </a:cubicBezTo>
                    <a:cubicBezTo>
                      <a:pt x="105410" y="67310"/>
                      <a:pt x="102870" y="90170"/>
                      <a:pt x="97790" y="101600"/>
                    </a:cubicBezTo>
                    <a:cubicBezTo>
                      <a:pt x="92710" y="111760"/>
                      <a:pt x="82550" y="118110"/>
                      <a:pt x="73660" y="121920"/>
                    </a:cubicBezTo>
                    <a:cubicBezTo>
                      <a:pt x="63500" y="125730"/>
                      <a:pt x="50800" y="127000"/>
                      <a:pt x="41910" y="124460"/>
                    </a:cubicBezTo>
                    <a:cubicBezTo>
                      <a:pt x="31750" y="121920"/>
                      <a:pt x="21590" y="115570"/>
                      <a:pt x="15240" y="106680"/>
                    </a:cubicBezTo>
                    <a:cubicBezTo>
                      <a:pt x="6350" y="93980"/>
                      <a:pt x="0" y="67310"/>
                      <a:pt x="1270" y="50800"/>
                    </a:cubicBezTo>
                    <a:cubicBezTo>
                      <a:pt x="2540" y="38100"/>
                      <a:pt x="8890" y="24130"/>
                      <a:pt x="17780" y="16510"/>
                    </a:cubicBezTo>
                    <a:cubicBezTo>
                      <a:pt x="26670" y="7620"/>
                      <a:pt x="40640" y="0"/>
                      <a:pt x="53340" y="1270"/>
                    </a:cubicBezTo>
                    <a:cubicBezTo>
                      <a:pt x="68580" y="2540"/>
                      <a:pt x="104140" y="34290"/>
                      <a:pt x="104140" y="34290"/>
                    </a:cubicBezTo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148590" y="1301750"/>
              <a:ext cx="190500" cy="196850"/>
              <a:chOff x="0" y="0"/>
              <a:chExt cx="190500" cy="19685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46990" y="49530"/>
                <a:ext cx="92710" cy="96520"/>
              </a:xfrm>
              <a:custGeom>
                <a:avLst/>
                <a:gdLst/>
                <a:ahLst/>
                <a:cxnLst/>
                <a:rect l="l" t="t" r="r" b="b"/>
                <a:pathLst>
                  <a:path w="92710" h="96520">
                    <a:moveTo>
                      <a:pt x="92710" y="34290"/>
                    </a:moveTo>
                    <a:cubicBezTo>
                      <a:pt x="81280" y="83820"/>
                      <a:pt x="73660" y="88900"/>
                      <a:pt x="67310" y="91440"/>
                    </a:cubicBezTo>
                    <a:cubicBezTo>
                      <a:pt x="60960" y="93980"/>
                      <a:pt x="53340" y="96520"/>
                      <a:pt x="44450" y="95250"/>
                    </a:cubicBezTo>
                    <a:cubicBezTo>
                      <a:pt x="33020" y="93980"/>
                      <a:pt x="13970" y="83820"/>
                      <a:pt x="7620" y="72390"/>
                    </a:cubicBezTo>
                    <a:cubicBezTo>
                      <a:pt x="0" y="60960"/>
                      <a:pt x="1270" y="39370"/>
                      <a:pt x="3810" y="27940"/>
                    </a:cubicBezTo>
                    <a:cubicBezTo>
                      <a:pt x="6350" y="20320"/>
                      <a:pt x="12700" y="15240"/>
                      <a:pt x="19050" y="10160"/>
                    </a:cubicBezTo>
                    <a:cubicBezTo>
                      <a:pt x="24130" y="6350"/>
                      <a:pt x="30480" y="1270"/>
                      <a:pt x="39370" y="1270"/>
                    </a:cubicBezTo>
                    <a:cubicBezTo>
                      <a:pt x="50800" y="0"/>
                      <a:pt x="81280" y="13970"/>
                      <a:pt x="81280" y="13970"/>
                    </a:cubicBezTo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6" name="Group 36"/>
          <p:cNvGrpSpPr/>
          <p:nvPr/>
        </p:nvGrpSpPr>
        <p:grpSpPr>
          <a:xfrm>
            <a:off x="14596110" y="7940040"/>
            <a:ext cx="685800" cy="588645"/>
            <a:chOff x="0" y="0"/>
            <a:chExt cx="914400" cy="784860"/>
          </a:xfrm>
        </p:grpSpPr>
        <p:grpSp>
          <p:nvGrpSpPr>
            <p:cNvPr id="37" name="Group 37"/>
            <p:cNvGrpSpPr/>
            <p:nvPr/>
          </p:nvGrpSpPr>
          <p:grpSpPr>
            <a:xfrm>
              <a:off x="624840" y="0"/>
              <a:ext cx="289560" cy="309880"/>
              <a:chOff x="0" y="0"/>
              <a:chExt cx="289560" cy="30988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49530" y="49530"/>
                <a:ext cx="190500" cy="210820"/>
              </a:xfrm>
              <a:custGeom>
                <a:avLst/>
                <a:gdLst/>
                <a:ahLst/>
                <a:cxnLst/>
                <a:rect l="l" t="t" r="r" b="b"/>
                <a:pathLst>
                  <a:path w="190500" h="210820">
                    <a:moveTo>
                      <a:pt x="1270" y="92710"/>
                    </a:moveTo>
                    <a:cubicBezTo>
                      <a:pt x="12700" y="49530"/>
                      <a:pt x="26670" y="26670"/>
                      <a:pt x="41910" y="16510"/>
                    </a:cubicBezTo>
                    <a:cubicBezTo>
                      <a:pt x="57150" y="6350"/>
                      <a:pt x="82550" y="1270"/>
                      <a:pt x="99060" y="1270"/>
                    </a:cubicBezTo>
                    <a:cubicBezTo>
                      <a:pt x="109220" y="0"/>
                      <a:pt x="118110" y="2540"/>
                      <a:pt x="128270" y="7620"/>
                    </a:cubicBezTo>
                    <a:cubicBezTo>
                      <a:pt x="142240" y="13970"/>
                      <a:pt x="162560" y="29210"/>
                      <a:pt x="172720" y="45720"/>
                    </a:cubicBezTo>
                    <a:cubicBezTo>
                      <a:pt x="182880" y="60960"/>
                      <a:pt x="185420" y="87630"/>
                      <a:pt x="185420" y="102870"/>
                    </a:cubicBezTo>
                    <a:cubicBezTo>
                      <a:pt x="185420" y="114300"/>
                      <a:pt x="182880" y="121920"/>
                      <a:pt x="177800" y="132080"/>
                    </a:cubicBezTo>
                    <a:cubicBezTo>
                      <a:pt x="168910" y="146050"/>
                      <a:pt x="149860" y="166370"/>
                      <a:pt x="137160" y="175260"/>
                    </a:cubicBezTo>
                    <a:cubicBezTo>
                      <a:pt x="127000" y="180340"/>
                      <a:pt x="118110" y="182880"/>
                      <a:pt x="107950" y="184150"/>
                    </a:cubicBezTo>
                    <a:cubicBezTo>
                      <a:pt x="99060" y="185420"/>
                      <a:pt x="88900" y="186690"/>
                      <a:pt x="78740" y="184150"/>
                    </a:cubicBezTo>
                    <a:cubicBezTo>
                      <a:pt x="63500" y="180340"/>
                      <a:pt x="39370" y="170180"/>
                      <a:pt x="26670" y="156210"/>
                    </a:cubicBezTo>
                    <a:cubicBezTo>
                      <a:pt x="13970" y="143510"/>
                      <a:pt x="5080" y="118110"/>
                      <a:pt x="1270" y="102870"/>
                    </a:cubicBezTo>
                    <a:cubicBezTo>
                      <a:pt x="0" y="91440"/>
                      <a:pt x="1270" y="82550"/>
                      <a:pt x="3810" y="73660"/>
                    </a:cubicBezTo>
                    <a:cubicBezTo>
                      <a:pt x="5080" y="63500"/>
                      <a:pt x="7620" y="54610"/>
                      <a:pt x="13970" y="45720"/>
                    </a:cubicBezTo>
                    <a:cubicBezTo>
                      <a:pt x="24130" y="33020"/>
                      <a:pt x="44450" y="13970"/>
                      <a:pt x="59690" y="7620"/>
                    </a:cubicBezTo>
                    <a:cubicBezTo>
                      <a:pt x="69850" y="2540"/>
                      <a:pt x="77470" y="0"/>
                      <a:pt x="88900" y="1270"/>
                    </a:cubicBezTo>
                    <a:cubicBezTo>
                      <a:pt x="104140" y="1270"/>
                      <a:pt x="129540" y="6350"/>
                      <a:pt x="144780" y="16510"/>
                    </a:cubicBezTo>
                    <a:cubicBezTo>
                      <a:pt x="161290" y="26670"/>
                      <a:pt x="173990" y="46990"/>
                      <a:pt x="181610" y="63500"/>
                    </a:cubicBezTo>
                    <a:cubicBezTo>
                      <a:pt x="187960" y="80010"/>
                      <a:pt x="190500" y="97790"/>
                      <a:pt x="187960" y="115570"/>
                    </a:cubicBezTo>
                    <a:cubicBezTo>
                      <a:pt x="185420" y="135890"/>
                      <a:pt x="177800" y="162560"/>
                      <a:pt x="162560" y="177800"/>
                    </a:cubicBezTo>
                    <a:cubicBezTo>
                      <a:pt x="148590" y="193040"/>
                      <a:pt x="124460" y="205740"/>
                      <a:pt x="102870" y="208280"/>
                    </a:cubicBezTo>
                    <a:cubicBezTo>
                      <a:pt x="82550" y="210820"/>
                      <a:pt x="54610" y="203200"/>
                      <a:pt x="38100" y="190500"/>
                    </a:cubicBezTo>
                    <a:cubicBezTo>
                      <a:pt x="21590" y="179070"/>
                      <a:pt x="1270" y="134620"/>
                      <a:pt x="1270" y="134620"/>
                    </a:cubicBezTo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374650" y="293370"/>
              <a:ext cx="283210" cy="283210"/>
              <a:chOff x="0" y="0"/>
              <a:chExt cx="283210" cy="28321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50800" y="48260"/>
                <a:ext cx="179070" cy="185420"/>
              </a:xfrm>
              <a:custGeom>
                <a:avLst/>
                <a:gdLst/>
                <a:ahLst/>
                <a:cxnLst/>
                <a:rect l="l" t="t" r="r" b="b"/>
                <a:pathLst>
                  <a:path w="179070" h="185420">
                    <a:moveTo>
                      <a:pt x="179070" y="66040"/>
                    </a:moveTo>
                    <a:cubicBezTo>
                      <a:pt x="179070" y="123190"/>
                      <a:pt x="172720" y="138430"/>
                      <a:pt x="163830" y="149860"/>
                    </a:cubicBezTo>
                    <a:cubicBezTo>
                      <a:pt x="154940" y="161290"/>
                      <a:pt x="142240" y="171450"/>
                      <a:pt x="129540" y="176530"/>
                    </a:cubicBezTo>
                    <a:cubicBezTo>
                      <a:pt x="116840" y="182880"/>
                      <a:pt x="100330" y="185420"/>
                      <a:pt x="86360" y="184150"/>
                    </a:cubicBezTo>
                    <a:cubicBezTo>
                      <a:pt x="72390" y="184150"/>
                      <a:pt x="57150" y="179070"/>
                      <a:pt x="44450" y="171450"/>
                    </a:cubicBezTo>
                    <a:cubicBezTo>
                      <a:pt x="31750" y="163830"/>
                      <a:pt x="20320" y="152400"/>
                      <a:pt x="13970" y="140970"/>
                    </a:cubicBezTo>
                    <a:cubicBezTo>
                      <a:pt x="6350" y="128270"/>
                      <a:pt x="1270" y="113030"/>
                      <a:pt x="0" y="99060"/>
                    </a:cubicBezTo>
                    <a:cubicBezTo>
                      <a:pt x="0" y="85090"/>
                      <a:pt x="2540" y="68580"/>
                      <a:pt x="8890" y="55880"/>
                    </a:cubicBezTo>
                    <a:cubicBezTo>
                      <a:pt x="13970" y="43180"/>
                      <a:pt x="24130" y="30480"/>
                      <a:pt x="35560" y="21590"/>
                    </a:cubicBezTo>
                    <a:cubicBezTo>
                      <a:pt x="46990" y="12700"/>
                      <a:pt x="60960" y="6350"/>
                      <a:pt x="74930" y="2540"/>
                    </a:cubicBezTo>
                    <a:cubicBezTo>
                      <a:pt x="88900" y="0"/>
                      <a:pt x="105410" y="1270"/>
                      <a:pt x="119380" y="6350"/>
                    </a:cubicBezTo>
                    <a:cubicBezTo>
                      <a:pt x="132080" y="10160"/>
                      <a:pt x="156210" y="27940"/>
                      <a:pt x="156210" y="27940"/>
                    </a:cubicBezTo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>
              <a:off x="0" y="502920"/>
              <a:ext cx="281940" cy="281940"/>
              <a:chOff x="0" y="0"/>
              <a:chExt cx="281940" cy="28194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49530" y="48260"/>
                <a:ext cx="179070" cy="184150"/>
              </a:xfrm>
              <a:custGeom>
                <a:avLst/>
                <a:gdLst/>
                <a:ahLst/>
                <a:cxnLst/>
                <a:rect l="l" t="t" r="r" b="b"/>
                <a:pathLst>
                  <a:path w="179070" h="184150">
                    <a:moveTo>
                      <a:pt x="179070" y="66040"/>
                    </a:moveTo>
                    <a:cubicBezTo>
                      <a:pt x="179070" y="123190"/>
                      <a:pt x="172720" y="137160"/>
                      <a:pt x="163830" y="148590"/>
                    </a:cubicBezTo>
                    <a:cubicBezTo>
                      <a:pt x="154940" y="160020"/>
                      <a:pt x="142240" y="170180"/>
                      <a:pt x="129540" y="175260"/>
                    </a:cubicBezTo>
                    <a:cubicBezTo>
                      <a:pt x="116840" y="181610"/>
                      <a:pt x="100330" y="184150"/>
                      <a:pt x="86360" y="182880"/>
                    </a:cubicBezTo>
                    <a:cubicBezTo>
                      <a:pt x="72390" y="182880"/>
                      <a:pt x="57150" y="177800"/>
                      <a:pt x="44450" y="170180"/>
                    </a:cubicBezTo>
                    <a:cubicBezTo>
                      <a:pt x="33020" y="162560"/>
                      <a:pt x="21590" y="151130"/>
                      <a:pt x="13970" y="139700"/>
                    </a:cubicBezTo>
                    <a:cubicBezTo>
                      <a:pt x="6350" y="127000"/>
                      <a:pt x="2540" y="111760"/>
                      <a:pt x="1270" y="97790"/>
                    </a:cubicBezTo>
                    <a:cubicBezTo>
                      <a:pt x="0" y="83820"/>
                      <a:pt x="3810" y="68580"/>
                      <a:pt x="8890" y="54610"/>
                    </a:cubicBezTo>
                    <a:cubicBezTo>
                      <a:pt x="15240" y="41910"/>
                      <a:pt x="25400" y="29210"/>
                      <a:pt x="35560" y="20320"/>
                    </a:cubicBezTo>
                    <a:cubicBezTo>
                      <a:pt x="46990" y="12700"/>
                      <a:pt x="62230" y="5080"/>
                      <a:pt x="76200" y="2540"/>
                    </a:cubicBezTo>
                    <a:cubicBezTo>
                      <a:pt x="88900" y="0"/>
                      <a:pt x="105410" y="1270"/>
                      <a:pt x="119380" y="5080"/>
                    </a:cubicBezTo>
                    <a:cubicBezTo>
                      <a:pt x="132080" y="10160"/>
                      <a:pt x="156210" y="27940"/>
                      <a:pt x="156210" y="27940"/>
                    </a:cubicBezTo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3" name="Freeform 43"/>
          <p:cNvSpPr/>
          <p:nvPr/>
        </p:nvSpPr>
        <p:spPr>
          <a:xfrm>
            <a:off x="6113582" y="7255268"/>
            <a:ext cx="3817842" cy="2810886"/>
          </a:xfrm>
          <a:custGeom>
            <a:avLst/>
            <a:gdLst/>
            <a:ahLst/>
            <a:cxnLst/>
            <a:rect l="l" t="t" r="r" b="b"/>
            <a:pathLst>
              <a:path w="3817842" h="2810886">
                <a:moveTo>
                  <a:pt x="0" y="0"/>
                </a:moveTo>
                <a:lnTo>
                  <a:pt x="3817843" y="0"/>
                </a:lnTo>
                <a:lnTo>
                  <a:pt x="3817843" y="2810886"/>
                </a:lnTo>
                <a:lnTo>
                  <a:pt x="0" y="281088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4" name="Freeform 44"/>
          <p:cNvSpPr/>
          <p:nvPr/>
        </p:nvSpPr>
        <p:spPr>
          <a:xfrm rot="-8979677">
            <a:off x="14978485" y="1198947"/>
            <a:ext cx="900552" cy="835262"/>
          </a:xfrm>
          <a:custGeom>
            <a:avLst/>
            <a:gdLst/>
            <a:ahLst/>
            <a:cxnLst/>
            <a:rect l="l" t="t" r="r" b="b"/>
            <a:pathLst>
              <a:path w="900552" h="835262">
                <a:moveTo>
                  <a:pt x="0" y="0"/>
                </a:moveTo>
                <a:lnTo>
                  <a:pt x="900552" y="0"/>
                </a:lnTo>
                <a:lnTo>
                  <a:pt x="900552" y="835261"/>
                </a:lnTo>
                <a:lnTo>
                  <a:pt x="0" y="83526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5" name="Freeform 45"/>
          <p:cNvSpPr/>
          <p:nvPr/>
        </p:nvSpPr>
        <p:spPr>
          <a:xfrm>
            <a:off x="14339860" y="377716"/>
            <a:ext cx="2204942" cy="2456760"/>
          </a:xfrm>
          <a:custGeom>
            <a:avLst/>
            <a:gdLst/>
            <a:ahLst/>
            <a:cxnLst/>
            <a:rect l="l" t="t" r="r" b="b"/>
            <a:pathLst>
              <a:path w="2204942" h="2456760">
                <a:moveTo>
                  <a:pt x="0" y="0"/>
                </a:moveTo>
                <a:lnTo>
                  <a:pt x="2204942" y="0"/>
                </a:lnTo>
                <a:lnTo>
                  <a:pt x="2204942" y="2456760"/>
                </a:lnTo>
                <a:lnTo>
                  <a:pt x="0" y="245676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6" name="Group 46"/>
          <p:cNvGrpSpPr/>
          <p:nvPr/>
        </p:nvGrpSpPr>
        <p:grpSpPr>
          <a:xfrm>
            <a:off x="14230110" y="8116134"/>
            <a:ext cx="2495050" cy="2463924"/>
            <a:chOff x="0" y="0"/>
            <a:chExt cx="3326734" cy="3285232"/>
          </a:xfrm>
        </p:grpSpPr>
        <p:sp>
          <p:nvSpPr>
            <p:cNvPr id="47" name="Freeform 47"/>
            <p:cNvSpPr/>
            <p:nvPr/>
          </p:nvSpPr>
          <p:spPr>
            <a:xfrm rot="-1225090">
              <a:off x="360397" y="374919"/>
              <a:ext cx="2605940" cy="2535395"/>
            </a:xfrm>
            <a:custGeom>
              <a:avLst/>
              <a:gdLst/>
              <a:ahLst/>
              <a:cxnLst/>
              <a:rect l="l" t="t" r="r" b="b"/>
              <a:pathLst>
                <a:path w="2605940" h="2535395">
                  <a:moveTo>
                    <a:pt x="0" y="0"/>
                  </a:moveTo>
                  <a:lnTo>
                    <a:pt x="2605940" y="0"/>
                  </a:lnTo>
                  <a:lnTo>
                    <a:pt x="2605940" y="2535394"/>
                  </a:lnTo>
                  <a:lnTo>
                    <a:pt x="0" y="2535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-92235" t="-45471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8" name="Group 48"/>
            <p:cNvGrpSpPr/>
            <p:nvPr/>
          </p:nvGrpSpPr>
          <p:grpSpPr>
            <a:xfrm>
              <a:off x="828902" y="1261291"/>
              <a:ext cx="1386104" cy="1222240"/>
              <a:chOff x="0" y="0"/>
              <a:chExt cx="288168" cy="254101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288168" cy="254101"/>
              </a:xfrm>
              <a:custGeom>
                <a:avLst/>
                <a:gdLst/>
                <a:ahLst/>
                <a:cxnLst/>
                <a:rect l="l" t="t" r="r" b="b"/>
                <a:pathLst>
                  <a:path w="288168" h="254101">
                    <a:moveTo>
                      <a:pt x="0" y="0"/>
                    </a:moveTo>
                    <a:lnTo>
                      <a:pt x="288168" y="0"/>
                    </a:lnTo>
                    <a:lnTo>
                      <a:pt x="288168" y="254101"/>
                    </a:lnTo>
                    <a:lnTo>
                      <a:pt x="0" y="254101"/>
                    </a:lnTo>
                    <a:close/>
                  </a:path>
                </a:pathLst>
              </a:custGeom>
              <a:solidFill>
                <a:srgbClr val="F6D20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0" y="-57150"/>
                <a:ext cx="288168" cy="3112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50"/>
                  </a:lnSpc>
                </a:pPr>
                <a:endParaRPr/>
              </a:p>
            </p:txBody>
          </p:sp>
        </p:grpSp>
        <p:sp>
          <p:nvSpPr>
            <p:cNvPr id="51" name="TextBox 51"/>
            <p:cNvSpPr txBox="1"/>
            <p:nvPr/>
          </p:nvSpPr>
          <p:spPr>
            <a:xfrm>
              <a:off x="869597" y="1162528"/>
              <a:ext cx="1304714" cy="16674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838"/>
                </a:lnSpc>
              </a:pPr>
              <a:r>
                <a:rPr lang="en-US" sz="9444" b="1">
                  <a:solidFill>
                    <a:srgbClr val="FF5757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D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 rot="1041582">
            <a:off x="15844659" y="7999652"/>
            <a:ext cx="2495050" cy="2463924"/>
            <a:chOff x="0" y="0"/>
            <a:chExt cx="3326734" cy="3285232"/>
          </a:xfrm>
        </p:grpSpPr>
        <p:sp>
          <p:nvSpPr>
            <p:cNvPr id="53" name="Freeform 53"/>
            <p:cNvSpPr/>
            <p:nvPr/>
          </p:nvSpPr>
          <p:spPr>
            <a:xfrm rot="-1225090">
              <a:off x="360397" y="374919"/>
              <a:ext cx="2605940" cy="2535395"/>
            </a:xfrm>
            <a:custGeom>
              <a:avLst/>
              <a:gdLst/>
              <a:ahLst/>
              <a:cxnLst/>
              <a:rect l="l" t="t" r="r" b="b"/>
              <a:pathLst>
                <a:path w="2605940" h="2535395">
                  <a:moveTo>
                    <a:pt x="0" y="0"/>
                  </a:moveTo>
                  <a:lnTo>
                    <a:pt x="2605940" y="0"/>
                  </a:lnTo>
                  <a:lnTo>
                    <a:pt x="2605940" y="2535394"/>
                  </a:lnTo>
                  <a:lnTo>
                    <a:pt x="0" y="2535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-92235" t="-45471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54" name="Group 54"/>
            <p:cNvGrpSpPr/>
            <p:nvPr/>
          </p:nvGrpSpPr>
          <p:grpSpPr>
            <a:xfrm>
              <a:off x="828902" y="1261291"/>
              <a:ext cx="1386104" cy="1222240"/>
              <a:chOff x="0" y="0"/>
              <a:chExt cx="288168" cy="254101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288168" cy="254101"/>
              </a:xfrm>
              <a:custGeom>
                <a:avLst/>
                <a:gdLst/>
                <a:ahLst/>
                <a:cxnLst/>
                <a:rect l="l" t="t" r="r" b="b"/>
                <a:pathLst>
                  <a:path w="288168" h="254101">
                    <a:moveTo>
                      <a:pt x="0" y="0"/>
                    </a:moveTo>
                    <a:lnTo>
                      <a:pt x="288168" y="0"/>
                    </a:lnTo>
                    <a:lnTo>
                      <a:pt x="288168" y="254101"/>
                    </a:lnTo>
                    <a:lnTo>
                      <a:pt x="0" y="254101"/>
                    </a:lnTo>
                    <a:close/>
                  </a:path>
                </a:pathLst>
              </a:custGeom>
              <a:solidFill>
                <a:srgbClr val="0DBCB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0" y="-57150"/>
                <a:ext cx="288168" cy="3112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50"/>
                  </a:lnSpc>
                </a:pPr>
                <a:endParaRPr/>
              </a:p>
            </p:txBody>
          </p:sp>
        </p:grpSp>
        <p:sp>
          <p:nvSpPr>
            <p:cNvPr id="57" name="TextBox 57"/>
            <p:cNvSpPr txBox="1"/>
            <p:nvPr/>
          </p:nvSpPr>
          <p:spPr>
            <a:xfrm>
              <a:off x="886005" y="1198872"/>
              <a:ext cx="1304714" cy="16674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838"/>
                </a:lnSpc>
              </a:pPr>
              <a:r>
                <a:rPr lang="en-US" sz="9444" b="1">
                  <a:solidFill>
                    <a:srgbClr val="F6D20C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E</a:t>
              </a:r>
            </a:p>
          </p:txBody>
        </p:sp>
      </p:grpSp>
      <p:sp>
        <p:nvSpPr>
          <p:cNvPr id="58" name="Freeform 58"/>
          <p:cNvSpPr/>
          <p:nvPr/>
        </p:nvSpPr>
        <p:spPr>
          <a:xfrm rot="-5400000">
            <a:off x="7282543" y="5711173"/>
            <a:ext cx="1466523" cy="1285041"/>
          </a:xfrm>
          <a:custGeom>
            <a:avLst/>
            <a:gdLst/>
            <a:ahLst/>
            <a:cxnLst/>
            <a:rect l="l" t="t" r="r" b="b"/>
            <a:pathLst>
              <a:path w="1466523" h="1285041">
                <a:moveTo>
                  <a:pt x="0" y="0"/>
                </a:moveTo>
                <a:lnTo>
                  <a:pt x="1466523" y="0"/>
                </a:lnTo>
                <a:lnTo>
                  <a:pt x="1466523" y="1285040"/>
                </a:lnTo>
                <a:lnTo>
                  <a:pt x="0" y="12850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9" name="Freeform 59"/>
          <p:cNvSpPr/>
          <p:nvPr/>
        </p:nvSpPr>
        <p:spPr>
          <a:xfrm rot="1170562">
            <a:off x="375809" y="7029995"/>
            <a:ext cx="830666" cy="823052"/>
          </a:xfrm>
          <a:custGeom>
            <a:avLst/>
            <a:gdLst/>
            <a:ahLst/>
            <a:cxnLst/>
            <a:rect l="l" t="t" r="r" b="b"/>
            <a:pathLst>
              <a:path w="830666" h="823052">
                <a:moveTo>
                  <a:pt x="0" y="0"/>
                </a:moveTo>
                <a:lnTo>
                  <a:pt x="830666" y="0"/>
                </a:lnTo>
                <a:lnTo>
                  <a:pt x="830666" y="823051"/>
                </a:lnTo>
                <a:lnTo>
                  <a:pt x="0" y="8230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0" name="Freeform 60"/>
          <p:cNvSpPr/>
          <p:nvPr/>
        </p:nvSpPr>
        <p:spPr>
          <a:xfrm rot="-1337150">
            <a:off x="564436" y="7964805"/>
            <a:ext cx="1456036" cy="1463352"/>
          </a:xfrm>
          <a:custGeom>
            <a:avLst/>
            <a:gdLst/>
            <a:ahLst/>
            <a:cxnLst/>
            <a:rect l="l" t="t" r="r" b="b"/>
            <a:pathLst>
              <a:path w="1456036" h="1463352">
                <a:moveTo>
                  <a:pt x="0" y="0"/>
                </a:moveTo>
                <a:lnTo>
                  <a:pt x="1456036" y="0"/>
                </a:lnTo>
                <a:lnTo>
                  <a:pt x="1456036" y="1463352"/>
                </a:lnTo>
                <a:lnTo>
                  <a:pt x="0" y="14633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1" name="Freeform 61"/>
          <p:cNvSpPr/>
          <p:nvPr/>
        </p:nvSpPr>
        <p:spPr>
          <a:xfrm>
            <a:off x="6447954" y="546842"/>
            <a:ext cx="1447795" cy="1481752"/>
          </a:xfrm>
          <a:custGeom>
            <a:avLst/>
            <a:gdLst/>
            <a:ahLst/>
            <a:cxnLst/>
            <a:rect l="l" t="t" r="r" b="b"/>
            <a:pathLst>
              <a:path w="1447795" h="1481752">
                <a:moveTo>
                  <a:pt x="0" y="0"/>
                </a:moveTo>
                <a:lnTo>
                  <a:pt x="1447795" y="0"/>
                </a:lnTo>
                <a:lnTo>
                  <a:pt x="1447795" y="1481751"/>
                </a:lnTo>
                <a:lnTo>
                  <a:pt x="0" y="14817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2" name="Freeform 62"/>
          <p:cNvSpPr/>
          <p:nvPr/>
        </p:nvSpPr>
        <p:spPr>
          <a:xfrm rot="1755544">
            <a:off x="16038517" y="7153950"/>
            <a:ext cx="1049066" cy="976506"/>
          </a:xfrm>
          <a:custGeom>
            <a:avLst/>
            <a:gdLst/>
            <a:ahLst/>
            <a:cxnLst/>
            <a:rect l="l" t="t" r="r" b="b"/>
            <a:pathLst>
              <a:path w="1049066" h="976506">
                <a:moveTo>
                  <a:pt x="0" y="0"/>
                </a:moveTo>
                <a:lnTo>
                  <a:pt x="1049065" y="0"/>
                </a:lnTo>
                <a:lnTo>
                  <a:pt x="1049065" y="976505"/>
                </a:lnTo>
                <a:lnTo>
                  <a:pt x="0" y="97650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09752" y="-4721898"/>
            <a:ext cx="19237489" cy="19237489"/>
          </a:xfrm>
          <a:custGeom>
            <a:avLst/>
            <a:gdLst/>
            <a:ahLst/>
            <a:cxnLst/>
            <a:rect l="l" t="t" r="r" b="b"/>
            <a:pathLst>
              <a:path w="19237489" h="19237489">
                <a:moveTo>
                  <a:pt x="0" y="0"/>
                </a:moveTo>
                <a:lnTo>
                  <a:pt x="19237489" y="0"/>
                </a:lnTo>
                <a:lnTo>
                  <a:pt x="19237489" y="19237489"/>
                </a:lnTo>
                <a:lnTo>
                  <a:pt x="0" y="1923748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44999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063613" y="1038656"/>
            <a:ext cx="791746" cy="729846"/>
          </a:xfrm>
          <a:custGeom>
            <a:avLst/>
            <a:gdLst/>
            <a:ahLst/>
            <a:cxnLst/>
            <a:rect l="l" t="t" r="r" b="b"/>
            <a:pathLst>
              <a:path w="791746" h="729846">
                <a:moveTo>
                  <a:pt x="0" y="0"/>
                </a:moveTo>
                <a:lnTo>
                  <a:pt x="791746" y="0"/>
                </a:lnTo>
                <a:lnTo>
                  <a:pt x="791746" y="729846"/>
                </a:lnTo>
                <a:lnTo>
                  <a:pt x="0" y="72984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816034">
            <a:off x="1701682" y="4142228"/>
            <a:ext cx="901230" cy="830770"/>
          </a:xfrm>
          <a:custGeom>
            <a:avLst/>
            <a:gdLst/>
            <a:ahLst/>
            <a:cxnLst/>
            <a:rect l="l" t="t" r="r" b="b"/>
            <a:pathLst>
              <a:path w="901230" h="830770">
                <a:moveTo>
                  <a:pt x="0" y="0"/>
                </a:moveTo>
                <a:lnTo>
                  <a:pt x="901230" y="0"/>
                </a:lnTo>
                <a:lnTo>
                  <a:pt x="901230" y="830770"/>
                </a:lnTo>
                <a:lnTo>
                  <a:pt x="0" y="8307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9725489" y="2149112"/>
            <a:ext cx="7533811" cy="7575130"/>
          </a:xfrm>
          <a:custGeom>
            <a:avLst/>
            <a:gdLst/>
            <a:ahLst/>
            <a:cxnLst/>
            <a:rect l="l" t="t" r="r" b="b"/>
            <a:pathLst>
              <a:path w="7533811" h="7575130">
                <a:moveTo>
                  <a:pt x="0" y="0"/>
                </a:moveTo>
                <a:lnTo>
                  <a:pt x="7533811" y="0"/>
                </a:lnTo>
                <a:lnTo>
                  <a:pt x="7533811" y="7575130"/>
                </a:lnTo>
                <a:lnTo>
                  <a:pt x="0" y="757513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798310" y="7961637"/>
            <a:ext cx="633865" cy="584309"/>
          </a:xfrm>
          <a:custGeom>
            <a:avLst/>
            <a:gdLst/>
            <a:ahLst/>
            <a:cxnLst/>
            <a:rect l="l" t="t" r="r" b="b"/>
            <a:pathLst>
              <a:path w="633865" h="584309">
                <a:moveTo>
                  <a:pt x="0" y="0"/>
                </a:moveTo>
                <a:lnTo>
                  <a:pt x="633866" y="0"/>
                </a:lnTo>
                <a:lnTo>
                  <a:pt x="633866" y="584309"/>
                </a:lnTo>
                <a:lnTo>
                  <a:pt x="0" y="5843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576919" y="6632419"/>
            <a:ext cx="3325644" cy="3107966"/>
          </a:xfrm>
          <a:custGeom>
            <a:avLst/>
            <a:gdLst/>
            <a:ahLst/>
            <a:cxnLst/>
            <a:rect l="l" t="t" r="r" b="b"/>
            <a:pathLst>
              <a:path w="3325644" h="3107966">
                <a:moveTo>
                  <a:pt x="0" y="0"/>
                </a:moveTo>
                <a:lnTo>
                  <a:pt x="3325644" y="0"/>
                </a:lnTo>
                <a:lnTo>
                  <a:pt x="3325644" y="3107965"/>
                </a:lnTo>
                <a:lnTo>
                  <a:pt x="0" y="310796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1325993">
            <a:off x="1613754" y="5211233"/>
            <a:ext cx="439120" cy="404788"/>
          </a:xfrm>
          <a:custGeom>
            <a:avLst/>
            <a:gdLst/>
            <a:ahLst/>
            <a:cxnLst/>
            <a:rect l="l" t="t" r="r" b="b"/>
            <a:pathLst>
              <a:path w="439120" h="404788">
                <a:moveTo>
                  <a:pt x="0" y="0"/>
                </a:moveTo>
                <a:lnTo>
                  <a:pt x="439119" y="0"/>
                </a:lnTo>
                <a:lnTo>
                  <a:pt x="439119" y="404789"/>
                </a:lnTo>
                <a:lnTo>
                  <a:pt x="0" y="40478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3560096">
            <a:off x="12673435" y="1068339"/>
            <a:ext cx="439120" cy="404788"/>
          </a:xfrm>
          <a:custGeom>
            <a:avLst/>
            <a:gdLst/>
            <a:ahLst/>
            <a:cxnLst/>
            <a:rect l="l" t="t" r="r" b="b"/>
            <a:pathLst>
              <a:path w="439120" h="404788">
                <a:moveTo>
                  <a:pt x="0" y="0"/>
                </a:moveTo>
                <a:lnTo>
                  <a:pt x="439119" y="0"/>
                </a:lnTo>
                <a:lnTo>
                  <a:pt x="439119" y="404788"/>
                </a:lnTo>
                <a:lnTo>
                  <a:pt x="0" y="40478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646256">
            <a:off x="5334209" y="1379120"/>
            <a:ext cx="744885" cy="314226"/>
          </a:xfrm>
          <a:custGeom>
            <a:avLst/>
            <a:gdLst/>
            <a:ahLst/>
            <a:cxnLst/>
            <a:rect l="l" t="t" r="r" b="b"/>
            <a:pathLst>
              <a:path w="744885" h="314226">
                <a:moveTo>
                  <a:pt x="0" y="0"/>
                </a:moveTo>
                <a:lnTo>
                  <a:pt x="744885" y="0"/>
                </a:lnTo>
                <a:lnTo>
                  <a:pt x="744885" y="314226"/>
                </a:lnTo>
                <a:lnTo>
                  <a:pt x="0" y="3142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2807195">
            <a:off x="3537535" y="549822"/>
            <a:ext cx="1215875" cy="2244064"/>
          </a:xfrm>
          <a:custGeom>
            <a:avLst/>
            <a:gdLst/>
            <a:ahLst/>
            <a:cxnLst/>
            <a:rect l="l" t="t" r="r" b="b"/>
            <a:pathLst>
              <a:path w="1215875" h="2244064">
                <a:moveTo>
                  <a:pt x="0" y="0"/>
                </a:moveTo>
                <a:lnTo>
                  <a:pt x="1215875" y="0"/>
                </a:lnTo>
                <a:lnTo>
                  <a:pt x="1215875" y="2244065"/>
                </a:lnTo>
                <a:lnTo>
                  <a:pt x="0" y="224406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6168961" y="6955021"/>
            <a:ext cx="2180678" cy="3548441"/>
          </a:xfrm>
          <a:custGeom>
            <a:avLst/>
            <a:gdLst/>
            <a:ahLst/>
            <a:cxnLst/>
            <a:rect l="l" t="t" r="r" b="b"/>
            <a:pathLst>
              <a:path w="2180678" h="3548441">
                <a:moveTo>
                  <a:pt x="0" y="0"/>
                </a:moveTo>
                <a:lnTo>
                  <a:pt x="2180678" y="0"/>
                </a:lnTo>
                <a:lnTo>
                  <a:pt x="2180678" y="3548441"/>
                </a:lnTo>
                <a:lnTo>
                  <a:pt x="0" y="354844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-393707" y="-91712"/>
            <a:ext cx="2633448" cy="2240825"/>
          </a:xfrm>
          <a:custGeom>
            <a:avLst/>
            <a:gdLst/>
            <a:ahLst/>
            <a:cxnLst/>
            <a:rect l="l" t="t" r="r" b="b"/>
            <a:pathLst>
              <a:path w="2633448" h="2240825">
                <a:moveTo>
                  <a:pt x="0" y="0"/>
                </a:moveTo>
                <a:lnTo>
                  <a:pt x="2633448" y="0"/>
                </a:lnTo>
                <a:lnTo>
                  <a:pt x="2633448" y="2240824"/>
                </a:lnTo>
                <a:lnTo>
                  <a:pt x="0" y="224082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5237844" y="1028700"/>
            <a:ext cx="1816229" cy="1793113"/>
          </a:xfrm>
          <a:custGeom>
            <a:avLst/>
            <a:gdLst/>
            <a:ahLst/>
            <a:cxnLst/>
            <a:rect l="l" t="t" r="r" b="b"/>
            <a:pathLst>
              <a:path w="1816229" h="1793113">
                <a:moveTo>
                  <a:pt x="0" y="0"/>
                </a:moveTo>
                <a:lnTo>
                  <a:pt x="1816229" y="0"/>
                </a:lnTo>
                <a:lnTo>
                  <a:pt x="1816229" y="1793113"/>
                </a:lnTo>
                <a:lnTo>
                  <a:pt x="0" y="179311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4506678" y="7961637"/>
            <a:ext cx="1412207" cy="1296663"/>
          </a:xfrm>
          <a:custGeom>
            <a:avLst/>
            <a:gdLst/>
            <a:ahLst/>
            <a:cxnLst/>
            <a:rect l="l" t="t" r="r" b="b"/>
            <a:pathLst>
              <a:path w="1412207" h="1296663">
                <a:moveTo>
                  <a:pt x="0" y="0"/>
                </a:moveTo>
                <a:lnTo>
                  <a:pt x="1412206" y="0"/>
                </a:lnTo>
                <a:lnTo>
                  <a:pt x="1412206" y="1296663"/>
                </a:lnTo>
                <a:lnTo>
                  <a:pt x="0" y="12966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4127015" y="6745471"/>
            <a:ext cx="6678000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Unlocking Opportunities in a Global Era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135750" y="2367711"/>
            <a:ext cx="5932289" cy="1832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599" dirty="0">
                <a:solidFill>
                  <a:srgbClr val="F4464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lang="en-US" sz="9599" dirty="0" err="1">
                <a:solidFill>
                  <a:srgbClr val="F4464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Kết</a:t>
            </a:r>
            <a:r>
              <a:rPr lang="en-US" sz="9599" dirty="0">
                <a:solidFill>
                  <a:srgbClr val="F4464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9599" dirty="0" err="1">
                <a:solidFill>
                  <a:srgbClr val="F4464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thúc</a:t>
            </a:r>
            <a:endParaRPr lang="en-US" sz="9599" dirty="0">
              <a:solidFill>
                <a:srgbClr val="F4464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rot="2832433">
            <a:off x="15381820" y="3788199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1661043">
            <a:off x="2451655" y="3251829"/>
            <a:ext cx="744588" cy="734406"/>
          </a:xfrm>
          <a:custGeom>
            <a:avLst/>
            <a:gdLst/>
            <a:ahLst/>
            <a:cxnLst/>
            <a:rect l="l" t="t" r="r" b="b"/>
            <a:pathLst>
              <a:path w="744588" h="734406">
                <a:moveTo>
                  <a:pt x="0" y="0"/>
                </a:moveTo>
                <a:lnTo>
                  <a:pt x="744588" y="0"/>
                </a:lnTo>
                <a:lnTo>
                  <a:pt x="744588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-2827985">
            <a:off x="14008251" y="8045760"/>
            <a:ext cx="1108076" cy="1092922"/>
          </a:xfrm>
          <a:custGeom>
            <a:avLst/>
            <a:gdLst/>
            <a:ahLst/>
            <a:cxnLst/>
            <a:rect l="l" t="t" r="r" b="b"/>
            <a:pathLst>
              <a:path w="1108076" h="1092922">
                <a:moveTo>
                  <a:pt x="0" y="0"/>
                </a:moveTo>
                <a:lnTo>
                  <a:pt x="1108076" y="0"/>
                </a:lnTo>
                <a:lnTo>
                  <a:pt x="1108076" y="1092923"/>
                </a:lnTo>
                <a:lnTo>
                  <a:pt x="0" y="10929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 rot="726058">
            <a:off x="4470813" y="981339"/>
            <a:ext cx="1192835" cy="1176523"/>
          </a:xfrm>
          <a:custGeom>
            <a:avLst/>
            <a:gdLst/>
            <a:ahLst/>
            <a:cxnLst/>
            <a:rect l="l" t="t" r="r" b="b"/>
            <a:pathLst>
              <a:path w="1192835" h="1176523">
                <a:moveTo>
                  <a:pt x="0" y="0"/>
                </a:moveTo>
                <a:lnTo>
                  <a:pt x="1192835" y="0"/>
                </a:lnTo>
                <a:lnTo>
                  <a:pt x="1192835" y="1176523"/>
                </a:lnTo>
                <a:lnTo>
                  <a:pt x="0" y="11765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-714928">
            <a:off x="12149152" y="391998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10"/>
                </a:lnTo>
                <a:lnTo>
                  <a:pt x="0" y="131731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rot="-9162297">
            <a:off x="2778944" y="8126290"/>
            <a:ext cx="2363783" cy="2045746"/>
          </a:xfrm>
          <a:custGeom>
            <a:avLst/>
            <a:gdLst/>
            <a:ahLst/>
            <a:cxnLst/>
            <a:rect l="l" t="t" r="r" b="b"/>
            <a:pathLst>
              <a:path w="2363783" h="2045746">
                <a:moveTo>
                  <a:pt x="0" y="0"/>
                </a:moveTo>
                <a:lnTo>
                  <a:pt x="2363783" y="0"/>
                </a:lnTo>
                <a:lnTo>
                  <a:pt x="2363783" y="2045746"/>
                </a:lnTo>
                <a:lnTo>
                  <a:pt x="0" y="204574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8456361" y="1477160"/>
            <a:ext cx="1375279" cy="792661"/>
          </a:xfrm>
          <a:custGeom>
            <a:avLst/>
            <a:gdLst/>
            <a:ahLst/>
            <a:cxnLst/>
            <a:rect l="l" t="t" r="r" b="b"/>
            <a:pathLst>
              <a:path w="1375279" h="792661">
                <a:moveTo>
                  <a:pt x="0" y="0"/>
                </a:moveTo>
                <a:lnTo>
                  <a:pt x="1375278" y="0"/>
                </a:lnTo>
                <a:lnTo>
                  <a:pt x="1375278" y="792660"/>
                </a:lnTo>
                <a:lnTo>
                  <a:pt x="0" y="79266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TextBox 30"/>
          <p:cNvSpPr txBox="1"/>
          <p:nvPr/>
        </p:nvSpPr>
        <p:spPr>
          <a:xfrm>
            <a:off x="2595449" y="3983815"/>
            <a:ext cx="13778449" cy="1235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42"/>
              </a:lnSpc>
              <a:spcBef>
                <a:spcPct val="0"/>
              </a:spcBef>
            </a:pPr>
            <a:r>
              <a:rPr lang="en-US" sz="7244" b="1" dirty="0">
                <a:solidFill>
                  <a:srgbClr val="F95C4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1. </a:t>
            </a:r>
            <a:r>
              <a:rPr lang="en-US" sz="7244" b="1" dirty="0" err="1">
                <a:solidFill>
                  <a:srgbClr val="F95C4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Ổn</a:t>
            </a:r>
            <a:r>
              <a:rPr lang="en-US" sz="7244" b="1" dirty="0">
                <a:solidFill>
                  <a:srgbClr val="F95C4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7244" b="1" dirty="0" err="1">
                <a:solidFill>
                  <a:srgbClr val="F95C4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định</a:t>
            </a:r>
            <a:r>
              <a:rPr lang="en-US" sz="7244" b="1" dirty="0">
                <a:solidFill>
                  <a:srgbClr val="F95C4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7244" b="1" dirty="0" err="1">
                <a:solidFill>
                  <a:srgbClr val="F95C4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tổ</a:t>
            </a:r>
            <a:r>
              <a:rPr lang="en-US" sz="7244" b="1" dirty="0">
                <a:solidFill>
                  <a:srgbClr val="F95C4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7244" b="1" dirty="0" err="1">
                <a:solidFill>
                  <a:srgbClr val="F95C4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chức</a:t>
            </a:r>
            <a:endParaRPr lang="en-US" sz="7244" b="1" dirty="0">
              <a:solidFill>
                <a:srgbClr val="F95C47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405269" y="8282709"/>
            <a:ext cx="6438717" cy="1384324"/>
          </a:xfrm>
          <a:custGeom>
            <a:avLst/>
            <a:gdLst/>
            <a:ahLst/>
            <a:cxnLst/>
            <a:rect l="l" t="t" r="r" b="b"/>
            <a:pathLst>
              <a:path w="6438717" h="1384324">
                <a:moveTo>
                  <a:pt x="0" y="0"/>
                </a:moveTo>
                <a:lnTo>
                  <a:pt x="6438717" y="0"/>
                </a:lnTo>
                <a:lnTo>
                  <a:pt x="6438717" y="1384325"/>
                </a:lnTo>
                <a:lnTo>
                  <a:pt x="0" y="13843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2765014" y="5142055"/>
            <a:ext cx="4778435" cy="4778435"/>
          </a:xfrm>
          <a:custGeom>
            <a:avLst/>
            <a:gdLst/>
            <a:ahLst/>
            <a:cxnLst/>
            <a:rect l="l" t="t" r="r" b="b"/>
            <a:pathLst>
              <a:path w="4778435" h="4778435">
                <a:moveTo>
                  <a:pt x="0" y="0"/>
                </a:moveTo>
                <a:lnTo>
                  <a:pt x="4778435" y="0"/>
                </a:lnTo>
                <a:lnTo>
                  <a:pt x="4778435" y="4778435"/>
                </a:lnTo>
                <a:lnTo>
                  <a:pt x="0" y="477843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624627" y="2534090"/>
            <a:ext cx="2076592" cy="2607965"/>
          </a:xfrm>
          <a:custGeom>
            <a:avLst/>
            <a:gdLst/>
            <a:ahLst/>
            <a:cxnLst/>
            <a:rect l="l" t="t" r="r" b="b"/>
            <a:pathLst>
              <a:path w="2076592" h="2607965">
                <a:moveTo>
                  <a:pt x="0" y="0"/>
                </a:moveTo>
                <a:lnTo>
                  <a:pt x="2076593" y="0"/>
                </a:lnTo>
                <a:lnTo>
                  <a:pt x="2076593" y="2607965"/>
                </a:lnTo>
                <a:lnTo>
                  <a:pt x="0" y="260796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0" y="526630"/>
            <a:ext cx="6438717" cy="1384324"/>
          </a:xfrm>
          <a:custGeom>
            <a:avLst/>
            <a:gdLst/>
            <a:ahLst/>
            <a:cxnLst/>
            <a:rect l="l" t="t" r="r" b="b"/>
            <a:pathLst>
              <a:path w="6438717" h="1384324">
                <a:moveTo>
                  <a:pt x="0" y="0"/>
                </a:moveTo>
                <a:lnTo>
                  <a:pt x="6438717" y="0"/>
                </a:lnTo>
                <a:lnTo>
                  <a:pt x="6438717" y="1384324"/>
                </a:lnTo>
                <a:lnTo>
                  <a:pt x="0" y="13843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790861" y="2760955"/>
            <a:ext cx="14439739" cy="4008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  <a:spcBef>
                <a:spcPct val="0"/>
              </a:spcBef>
            </a:pPr>
            <a:r>
              <a:rPr lang="en-US" sz="5699" b="1" dirty="0">
                <a:solidFill>
                  <a:srgbClr val="DF6E9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2. </a:t>
            </a:r>
            <a:r>
              <a:rPr lang="en-US" sz="5699" b="1" dirty="0" err="1">
                <a:solidFill>
                  <a:srgbClr val="DF6E9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Phương</a:t>
            </a:r>
            <a:r>
              <a:rPr lang="en-US" sz="5699" b="1" dirty="0">
                <a:solidFill>
                  <a:srgbClr val="DF6E9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699" b="1" dirty="0" err="1">
                <a:solidFill>
                  <a:srgbClr val="DF6E9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pháp</a:t>
            </a:r>
            <a:r>
              <a:rPr lang="en-US" sz="5699" b="1" dirty="0">
                <a:solidFill>
                  <a:srgbClr val="DF6E9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699" b="1" dirty="0" err="1">
                <a:solidFill>
                  <a:srgbClr val="DF6E9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hình</a:t>
            </a:r>
            <a:r>
              <a:rPr lang="en-US" sz="5699" b="1" dirty="0">
                <a:solidFill>
                  <a:srgbClr val="DF6E9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699" b="1" dirty="0" err="1">
                <a:solidFill>
                  <a:srgbClr val="DF6E9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thức</a:t>
            </a:r>
            <a:r>
              <a:rPr lang="en-US" sz="5699" b="1" dirty="0">
                <a:solidFill>
                  <a:srgbClr val="DF6E9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699" b="1" dirty="0" err="1">
                <a:solidFill>
                  <a:srgbClr val="DF6E9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tổ</a:t>
            </a:r>
            <a:r>
              <a:rPr lang="en-US" sz="5699" b="1" dirty="0">
                <a:solidFill>
                  <a:srgbClr val="DF6E9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699" b="1" dirty="0" err="1">
                <a:solidFill>
                  <a:srgbClr val="DF6E9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chức</a:t>
            </a:r>
            <a:endParaRPr lang="en-US" sz="5699" b="1" dirty="0">
              <a:solidFill>
                <a:srgbClr val="DF6E9C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7979"/>
              </a:lnSpc>
              <a:spcBef>
                <a:spcPct val="0"/>
              </a:spcBef>
            </a:pPr>
            <a:endParaRPr lang="en-US" sz="5699" b="1" dirty="0">
              <a:solidFill>
                <a:srgbClr val="DF6E9C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7979"/>
              </a:lnSpc>
              <a:spcBef>
                <a:spcPct val="0"/>
              </a:spcBef>
            </a:pPr>
            <a:r>
              <a:rPr lang="en-US" sz="5699" b="1" dirty="0">
                <a:solidFill>
                  <a:srgbClr val="8DC63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* </a:t>
            </a:r>
            <a:r>
              <a:rPr lang="en-US" sz="5699" b="1" dirty="0" err="1">
                <a:solidFill>
                  <a:srgbClr val="8DC63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Ôn</a:t>
            </a:r>
            <a:r>
              <a:rPr lang="en-US" sz="5699" b="1" dirty="0">
                <a:solidFill>
                  <a:srgbClr val="8DC63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699" b="1" dirty="0" err="1">
                <a:solidFill>
                  <a:srgbClr val="8DC63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số</a:t>
            </a:r>
            <a:r>
              <a:rPr lang="en-US" sz="5699" b="1" dirty="0">
                <a:solidFill>
                  <a:srgbClr val="8DC63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699" b="1" dirty="0" err="1">
                <a:solidFill>
                  <a:srgbClr val="8DC63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lượng</a:t>
            </a:r>
            <a:r>
              <a:rPr lang="en-US" sz="5699" b="1" dirty="0">
                <a:solidFill>
                  <a:srgbClr val="8DC63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699" b="1" dirty="0" err="1">
                <a:solidFill>
                  <a:srgbClr val="8DC63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trong</a:t>
            </a:r>
            <a:r>
              <a:rPr lang="en-US" sz="5699" b="1" dirty="0">
                <a:solidFill>
                  <a:srgbClr val="8DC63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699" b="1" dirty="0" err="1">
                <a:solidFill>
                  <a:srgbClr val="8DC63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phạm</a:t>
            </a:r>
            <a:r>
              <a:rPr lang="en-US" sz="5699" b="1" dirty="0">
                <a:solidFill>
                  <a:srgbClr val="8DC63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vi 2</a:t>
            </a:r>
          </a:p>
          <a:p>
            <a:pPr algn="ctr">
              <a:lnSpc>
                <a:spcPts val="7979"/>
              </a:lnSpc>
              <a:spcBef>
                <a:spcPct val="0"/>
              </a:spcBef>
            </a:pPr>
            <a:endParaRPr lang="en-US" sz="5699" b="1" dirty="0">
              <a:solidFill>
                <a:srgbClr val="8DC63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216372" y="2764459"/>
            <a:ext cx="5636943" cy="5150757"/>
          </a:xfrm>
          <a:custGeom>
            <a:avLst/>
            <a:gdLst/>
            <a:ahLst/>
            <a:cxnLst/>
            <a:rect l="l" t="t" r="r" b="b"/>
            <a:pathLst>
              <a:path w="5636943" h="5150757">
                <a:moveTo>
                  <a:pt x="0" y="0"/>
                </a:moveTo>
                <a:lnTo>
                  <a:pt x="5636943" y="0"/>
                </a:lnTo>
                <a:lnTo>
                  <a:pt x="5636943" y="5150757"/>
                </a:lnTo>
                <a:lnTo>
                  <a:pt x="0" y="515075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326849" y="6139122"/>
            <a:ext cx="19018551" cy="6347441"/>
          </a:xfrm>
          <a:custGeom>
            <a:avLst/>
            <a:gdLst/>
            <a:ahLst/>
            <a:cxnLst/>
            <a:rect l="l" t="t" r="r" b="b"/>
            <a:pathLst>
              <a:path w="19018551" h="6347441">
                <a:moveTo>
                  <a:pt x="0" y="0"/>
                </a:moveTo>
                <a:lnTo>
                  <a:pt x="19018551" y="0"/>
                </a:lnTo>
                <a:lnTo>
                  <a:pt x="19018551" y="6347442"/>
                </a:lnTo>
                <a:lnTo>
                  <a:pt x="0" y="634744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104717" y="6172200"/>
            <a:ext cx="3523765" cy="4114800"/>
          </a:xfrm>
          <a:custGeom>
            <a:avLst/>
            <a:gdLst/>
            <a:ahLst/>
            <a:cxnLst/>
            <a:rect l="l" t="t" r="r" b="b"/>
            <a:pathLst>
              <a:path w="3523765" h="4114800">
                <a:moveTo>
                  <a:pt x="0" y="0"/>
                </a:moveTo>
                <a:lnTo>
                  <a:pt x="3523765" y="0"/>
                </a:lnTo>
                <a:lnTo>
                  <a:pt x="35237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3609875" y="4367221"/>
            <a:ext cx="2798064" cy="4114800"/>
          </a:xfrm>
          <a:custGeom>
            <a:avLst/>
            <a:gdLst/>
            <a:ahLst/>
            <a:cxnLst/>
            <a:rect l="l" t="t" r="r" b="b"/>
            <a:pathLst>
              <a:path w="2798064" h="4114800">
                <a:moveTo>
                  <a:pt x="0" y="0"/>
                </a:moveTo>
                <a:lnTo>
                  <a:pt x="2798064" y="0"/>
                </a:lnTo>
                <a:lnTo>
                  <a:pt x="27980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97086" y="4674326"/>
            <a:ext cx="2798064" cy="4114800"/>
          </a:xfrm>
          <a:custGeom>
            <a:avLst/>
            <a:gdLst/>
            <a:ahLst/>
            <a:cxnLst/>
            <a:rect l="l" t="t" r="r" b="b"/>
            <a:pathLst>
              <a:path w="2798064" h="4114800">
                <a:moveTo>
                  <a:pt x="0" y="0"/>
                </a:moveTo>
                <a:lnTo>
                  <a:pt x="2798064" y="0"/>
                </a:lnTo>
                <a:lnTo>
                  <a:pt x="27980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78765" y="5143500"/>
            <a:ext cx="3598656" cy="3288272"/>
          </a:xfrm>
          <a:custGeom>
            <a:avLst/>
            <a:gdLst/>
            <a:ahLst/>
            <a:cxnLst/>
            <a:rect l="l" t="t" r="r" b="b"/>
            <a:pathLst>
              <a:path w="3598656" h="3288272">
                <a:moveTo>
                  <a:pt x="0" y="0"/>
                </a:moveTo>
                <a:lnTo>
                  <a:pt x="3598656" y="0"/>
                </a:lnTo>
                <a:lnTo>
                  <a:pt x="3598656" y="3288272"/>
                </a:lnTo>
                <a:lnTo>
                  <a:pt x="0" y="32882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215900" y="6869736"/>
            <a:ext cx="18849437" cy="7634022"/>
          </a:xfrm>
          <a:custGeom>
            <a:avLst/>
            <a:gdLst/>
            <a:ahLst/>
            <a:cxnLst/>
            <a:rect l="l" t="t" r="r" b="b"/>
            <a:pathLst>
              <a:path w="18849437" h="7634022">
                <a:moveTo>
                  <a:pt x="0" y="0"/>
                </a:moveTo>
                <a:lnTo>
                  <a:pt x="18849437" y="0"/>
                </a:lnTo>
                <a:lnTo>
                  <a:pt x="18849437" y="7634022"/>
                </a:lnTo>
                <a:lnTo>
                  <a:pt x="0" y="763402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2573523" y="3648756"/>
            <a:ext cx="6570477" cy="5609544"/>
          </a:xfrm>
          <a:custGeom>
            <a:avLst/>
            <a:gdLst/>
            <a:ahLst/>
            <a:cxnLst/>
            <a:rect l="l" t="t" r="r" b="b"/>
            <a:pathLst>
              <a:path w="6570477" h="5609544">
                <a:moveTo>
                  <a:pt x="0" y="0"/>
                </a:moveTo>
                <a:lnTo>
                  <a:pt x="6570477" y="0"/>
                </a:lnTo>
                <a:lnTo>
                  <a:pt x="6570477" y="5609544"/>
                </a:lnTo>
                <a:lnTo>
                  <a:pt x="0" y="56095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0800000">
            <a:off x="-6001957" y="-3228097"/>
            <a:ext cx="20980721" cy="7448156"/>
          </a:xfrm>
          <a:custGeom>
            <a:avLst/>
            <a:gdLst/>
            <a:ahLst/>
            <a:cxnLst/>
            <a:rect l="l" t="t" r="r" b="b"/>
            <a:pathLst>
              <a:path w="20980721" h="7448156">
                <a:moveTo>
                  <a:pt x="0" y="0"/>
                </a:moveTo>
                <a:lnTo>
                  <a:pt x="20980722" y="0"/>
                </a:lnTo>
                <a:lnTo>
                  <a:pt x="20980722" y="7448156"/>
                </a:lnTo>
                <a:lnTo>
                  <a:pt x="0" y="744815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3613818" y="-256414"/>
            <a:ext cx="5685937" cy="3200972"/>
          </a:xfrm>
          <a:custGeom>
            <a:avLst/>
            <a:gdLst/>
            <a:ahLst/>
            <a:cxnLst/>
            <a:rect l="l" t="t" r="r" b="b"/>
            <a:pathLst>
              <a:path w="5685937" h="3200972">
                <a:moveTo>
                  <a:pt x="0" y="0"/>
                </a:moveTo>
                <a:lnTo>
                  <a:pt x="5685937" y="0"/>
                </a:lnTo>
                <a:lnTo>
                  <a:pt x="5685937" y="3200972"/>
                </a:lnTo>
                <a:lnTo>
                  <a:pt x="0" y="32009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4089716" y="4220059"/>
            <a:ext cx="5685937" cy="3200972"/>
          </a:xfrm>
          <a:custGeom>
            <a:avLst/>
            <a:gdLst/>
            <a:ahLst/>
            <a:cxnLst/>
            <a:rect l="l" t="t" r="r" b="b"/>
            <a:pathLst>
              <a:path w="5685937" h="3200972">
                <a:moveTo>
                  <a:pt x="0" y="0"/>
                </a:moveTo>
                <a:lnTo>
                  <a:pt x="5685937" y="0"/>
                </a:lnTo>
                <a:lnTo>
                  <a:pt x="5685937" y="3200972"/>
                </a:lnTo>
                <a:lnTo>
                  <a:pt x="0" y="32009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597601"/>
            <a:ext cx="19004993" cy="5321398"/>
          </a:xfrm>
          <a:custGeom>
            <a:avLst/>
            <a:gdLst/>
            <a:ahLst/>
            <a:cxnLst/>
            <a:rect l="l" t="t" r="r" b="b"/>
            <a:pathLst>
              <a:path w="19004993" h="5321398">
                <a:moveTo>
                  <a:pt x="0" y="0"/>
                </a:moveTo>
                <a:lnTo>
                  <a:pt x="19004993" y="0"/>
                </a:lnTo>
                <a:lnTo>
                  <a:pt x="19004993" y="5321398"/>
                </a:lnTo>
                <a:lnTo>
                  <a:pt x="0" y="53213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3700220" y="-1181927"/>
            <a:ext cx="7400440" cy="3866730"/>
          </a:xfrm>
          <a:custGeom>
            <a:avLst/>
            <a:gdLst/>
            <a:ahLst/>
            <a:cxnLst/>
            <a:rect l="l" t="t" r="r" b="b"/>
            <a:pathLst>
              <a:path w="7400440" h="3866730">
                <a:moveTo>
                  <a:pt x="0" y="0"/>
                </a:moveTo>
                <a:lnTo>
                  <a:pt x="7400440" y="0"/>
                </a:lnTo>
                <a:lnTo>
                  <a:pt x="7400440" y="3866730"/>
                </a:lnTo>
                <a:lnTo>
                  <a:pt x="0" y="38667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3613818" y="-256414"/>
            <a:ext cx="5685937" cy="3200972"/>
          </a:xfrm>
          <a:custGeom>
            <a:avLst/>
            <a:gdLst/>
            <a:ahLst/>
            <a:cxnLst/>
            <a:rect l="l" t="t" r="r" b="b"/>
            <a:pathLst>
              <a:path w="5685937" h="3200972">
                <a:moveTo>
                  <a:pt x="0" y="0"/>
                </a:moveTo>
                <a:lnTo>
                  <a:pt x="5685937" y="0"/>
                </a:lnTo>
                <a:lnTo>
                  <a:pt x="5685937" y="3200972"/>
                </a:lnTo>
                <a:lnTo>
                  <a:pt x="0" y="32009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3458063" y="-2172272"/>
            <a:ext cx="5685937" cy="3200972"/>
          </a:xfrm>
          <a:custGeom>
            <a:avLst/>
            <a:gdLst/>
            <a:ahLst/>
            <a:cxnLst/>
            <a:rect l="l" t="t" r="r" b="b"/>
            <a:pathLst>
              <a:path w="5685937" h="3200972">
                <a:moveTo>
                  <a:pt x="0" y="0"/>
                </a:moveTo>
                <a:lnTo>
                  <a:pt x="5685937" y="0"/>
                </a:lnTo>
                <a:lnTo>
                  <a:pt x="5685937" y="3200972"/>
                </a:lnTo>
                <a:lnTo>
                  <a:pt x="0" y="32009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927881" y="-1600486"/>
            <a:ext cx="5685937" cy="3200972"/>
          </a:xfrm>
          <a:custGeom>
            <a:avLst/>
            <a:gdLst/>
            <a:ahLst/>
            <a:cxnLst/>
            <a:rect l="l" t="t" r="r" b="b"/>
            <a:pathLst>
              <a:path w="5685937" h="3200972">
                <a:moveTo>
                  <a:pt x="0" y="0"/>
                </a:moveTo>
                <a:lnTo>
                  <a:pt x="5685937" y="0"/>
                </a:lnTo>
                <a:lnTo>
                  <a:pt x="5685937" y="3200972"/>
                </a:lnTo>
                <a:lnTo>
                  <a:pt x="0" y="32009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0" y="571577"/>
            <a:ext cx="5685937" cy="3200972"/>
          </a:xfrm>
          <a:custGeom>
            <a:avLst/>
            <a:gdLst/>
            <a:ahLst/>
            <a:cxnLst/>
            <a:rect l="l" t="t" r="r" b="b"/>
            <a:pathLst>
              <a:path w="5685937" h="3200972">
                <a:moveTo>
                  <a:pt x="0" y="0"/>
                </a:moveTo>
                <a:lnTo>
                  <a:pt x="5685937" y="0"/>
                </a:lnTo>
                <a:lnTo>
                  <a:pt x="5685937" y="3200972"/>
                </a:lnTo>
                <a:lnTo>
                  <a:pt x="0" y="32009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434485" y="2420574"/>
            <a:ext cx="5570508" cy="5090052"/>
          </a:xfrm>
          <a:custGeom>
            <a:avLst/>
            <a:gdLst/>
            <a:ahLst/>
            <a:cxnLst/>
            <a:rect l="l" t="t" r="r" b="b"/>
            <a:pathLst>
              <a:path w="5570508" h="5090052">
                <a:moveTo>
                  <a:pt x="0" y="0"/>
                </a:moveTo>
                <a:lnTo>
                  <a:pt x="5570508" y="0"/>
                </a:lnTo>
                <a:lnTo>
                  <a:pt x="5570508" y="5090051"/>
                </a:lnTo>
                <a:lnTo>
                  <a:pt x="0" y="50900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244694">
            <a:off x="12176904" y="5880090"/>
            <a:ext cx="2515162" cy="1961827"/>
          </a:xfrm>
          <a:custGeom>
            <a:avLst/>
            <a:gdLst/>
            <a:ahLst/>
            <a:cxnLst/>
            <a:rect l="l" t="t" r="r" b="b"/>
            <a:pathLst>
              <a:path w="2515162" h="1961827">
                <a:moveTo>
                  <a:pt x="0" y="0"/>
                </a:moveTo>
                <a:lnTo>
                  <a:pt x="2515162" y="0"/>
                </a:lnTo>
                <a:lnTo>
                  <a:pt x="2515162" y="1961827"/>
                </a:lnTo>
                <a:lnTo>
                  <a:pt x="0" y="1961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4459611" y="6861003"/>
            <a:ext cx="2300564" cy="2159655"/>
          </a:xfrm>
          <a:custGeom>
            <a:avLst/>
            <a:gdLst/>
            <a:ahLst/>
            <a:cxnLst/>
            <a:rect l="l" t="t" r="r" b="b"/>
            <a:pathLst>
              <a:path w="2300564" h="2159655">
                <a:moveTo>
                  <a:pt x="0" y="0"/>
                </a:moveTo>
                <a:lnTo>
                  <a:pt x="2300565" y="0"/>
                </a:lnTo>
                <a:lnTo>
                  <a:pt x="2300565" y="2159655"/>
                </a:lnTo>
                <a:lnTo>
                  <a:pt x="0" y="21596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-3460124" y="3198341"/>
            <a:ext cx="5685937" cy="3200972"/>
          </a:xfrm>
          <a:custGeom>
            <a:avLst/>
            <a:gdLst/>
            <a:ahLst/>
            <a:cxnLst/>
            <a:rect l="l" t="t" r="r" b="b"/>
            <a:pathLst>
              <a:path w="5685937" h="3200972">
                <a:moveTo>
                  <a:pt x="0" y="0"/>
                </a:moveTo>
                <a:lnTo>
                  <a:pt x="5685937" y="0"/>
                </a:lnTo>
                <a:lnTo>
                  <a:pt x="5685937" y="3200972"/>
                </a:lnTo>
                <a:lnTo>
                  <a:pt x="0" y="32009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530883" y="2944558"/>
            <a:ext cx="4155054" cy="5801123"/>
          </a:xfrm>
          <a:custGeom>
            <a:avLst/>
            <a:gdLst/>
            <a:ahLst/>
            <a:cxnLst/>
            <a:rect l="l" t="t" r="r" b="b"/>
            <a:pathLst>
              <a:path w="4155054" h="5801123">
                <a:moveTo>
                  <a:pt x="0" y="0"/>
                </a:moveTo>
                <a:lnTo>
                  <a:pt x="4155054" y="0"/>
                </a:lnTo>
                <a:lnTo>
                  <a:pt x="4155054" y="5801123"/>
                </a:lnTo>
                <a:lnTo>
                  <a:pt x="0" y="580112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5972459" y="3198341"/>
            <a:ext cx="3910844" cy="5801123"/>
          </a:xfrm>
          <a:custGeom>
            <a:avLst/>
            <a:gdLst/>
            <a:ahLst/>
            <a:cxnLst/>
            <a:rect l="l" t="t" r="r" b="b"/>
            <a:pathLst>
              <a:path w="3910844" h="5801123">
                <a:moveTo>
                  <a:pt x="0" y="0"/>
                </a:moveTo>
                <a:lnTo>
                  <a:pt x="3910844" y="0"/>
                </a:lnTo>
                <a:lnTo>
                  <a:pt x="3910844" y="5801123"/>
                </a:lnTo>
                <a:lnTo>
                  <a:pt x="0" y="580112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r="-6244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272" t="-3113" r="-3113" b="-32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694509" y="0"/>
            <a:ext cx="3593491" cy="3184916"/>
          </a:xfrm>
          <a:custGeom>
            <a:avLst/>
            <a:gdLst/>
            <a:ahLst/>
            <a:cxnLst/>
            <a:rect l="l" t="t" r="r" b="b"/>
            <a:pathLst>
              <a:path w="3593491" h="3184916">
                <a:moveTo>
                  <a:pt x="0" y="0"/>
                </a:moveTo>
                <a:lnTo>
                  <a:pt x="3593491" y="0"/>
                </a:lnTo>
                <a:lnTo>
                  <a:pt x="3593491" y="3184916"/>
                </a:lnTo>
                <a:lnTo>
                  <a:pt x="0" y="318491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7863462">
            <a:off x="66186" y="-600244"/>
            <a:ext cx="3726873" cy="4114800"/>
          </a:xfrm>
          <a:custGeom>
            <a:avLst/>
            <a:gdLst/>
            <a:ahLst/>
            <a:cxnLst/>
            <a:rect l="l" t="t" r="r" b="b"/>
            <a:pathLst>
              <a:path w="3726873" h="4114800">
                <a:moveTo>
                  <a:pt x="0" y="0"/>
                </a:moveTo>
                <a:lnTo>
                  <a:pt x="3726873" y="0"/>
                </a:lnTo>
                <a:lnTo>
                  <a:pt x="372687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6830535" y="7777271"/>
            <a:ext cx="3102774" cy="1423398"/>
          </a:xfrm>
          <a:custGeom>
            <a:avLst/>
            <a:gdLst/>
            <a:ahLst/>
            <a:cxnLst/>
            <a:rect l="l" t="t" r="r" b="b"/>
            <a:pathLst>
              <a:path w="3102774" h="1423398">
                <a:moveTo>
                  <a:pt x="0" y="0"/>
                </a:moveTo>
                <a:lnTo>
                  <a:pt x="3102774" y="0"/>
                </a:lnTo>
                <a:lnTo>
                  <a:pt x="3102774" y="1423398"/>
                </a:lnTo>
                <a:lnTo>
                  <a:pt x="0" y="14233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-279713" y="5727425"/>
            <a:ext cx="5491674" cy="4612148"/>
          </a:xfrm>
          <a:custGeom>
            <a:avLst/>
            <a:gdLst/>
            <a:ahLst/>
            <a:cxnLst/>
            <a:rect l="l" t="t" r="r" b="b"/>
            <a:pathLst>
              <a:path w="5491674" h="4612148">
                <a:moveTo>
                  <a:pt x="0" y="0"/>
                </a:moveTo>
                <a:lnTo>
                  <a:pt x="5491674" y="0"/>
                </a:lnTo>
                <a:lnTo>
                  <a:pt x="5491674" y="4612148"/>
                </a:lnTo>
                <a:lnTo>
                  <a:pt x="0" y="461214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009188" y="5674852"/>
            <a:ext cx="5491674" cy="4612148"/>
          </a:xfrm>
          <a:custGeom>
            <a:avLst/>
            <a:gdLst/>
            <a:ahLst/>
            <a:cxnLst/>
            <a:rect l="l" t="t" r="r" b="b"/>
            <a:pathLst>
              <a:path w="5491674" h="4612148">
                <a:moveTo>
                  <a:pt x="0" y="0"/>
                </a:moveTo>
                <a:lnTo>
                  <a:pt x="5491673" y="0"/>
                </a:lnTo>
                <a:lnTo>
                  <a:pt x="5491673" y="4612148"/>
                </a:lnTo>
                <a:lnTo>
                  <a:pt x="0" y="461214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1571800" y="8539294"/>
            <a:ext cx="329247" cy="32924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3E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703159" y="8539294"/>
            <a:ext cx="329247" cy="32924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3E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4862797" y="8488970"/>
            <a:ext cx="329247" cy="32924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3E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994155" y="8488970"/>
            <a:ext cx="329247" cy="329247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3E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804250" y="3389478"/>
            <a:ext cx="16230600" cy="2409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vi-VN" sz="6999" b="1" dirty="0">
                <a:solidFill>
                  <a:srgbClr val="004AA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Dạy trẻ đếm trên đối tượng</a:t>
            </a:r>
            <a:r>
              <a:rPr lang="en-US" sz="6999" b="1" dirty="0">
                <a:solidFill>
                  <a:srgbClr val="004AA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, </a:t>
            </a:r>
            <a:r>
              <a:rPr lang="en-US" sz="6999" b="1" dirty="0" err="1">
                <a:solidFill>
                  <a:srgbClr val="004AA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nhận</a:t>
            </a:r>
            <a:r>
              <a:rPr lang="en-US" sz="6999" b="1" dirty="0">
                <a:solidFill>
                  <a:srgbClr val="004AA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6999" b="1" dirty="0" err="1">
                <a:solidFill>
                  <a:srgbClr val="004AA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biết</a:t>
            </a:r>
            <a:r>
              <a:rPr lang="en-US" sz="6999" b="1" dirty="0">
                <a:solidFill>
                  <a:srgbClr val="004AA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6999" b="1" dirty="0" err="1">
                <a:solidFill>
                  <a:srgbClr val="004AA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số</a:t>
            </a:r>
            <a:r>
              <a:rPr lang="en-US" sz="6999" b="1" dirty="0">
                <a:solidFill>
                  <a:srgbClr val="004AA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6999" b="1" dirty="0" err="1">
                <a:solidFill>
                  <a:srgbClr val="004AA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lượng</a:t>
            </a:r>
            <a:r>
              <a:rPr lang="en-US" sz="6999" b="1" dirty="0">
                <a:solidFill>
                  <a:srgbClr val="004AA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6999" b="1" dirty="0" err="1">
                <a:solidFill>
                  <a:srgbClr val="004AA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trong</a:t>
            </a:r>
            <a:r>
              <a:rPr lang="en-US" sz="6999" b="1" dirty="0">
                <a:solidFill>
                  <a:srgbClr val="004AA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6999" b="1" dirty="0" err="1">
                <a:solidFill>
                  <a:srgbClr val="004AA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phạm</a:t>
            </a:r>
            <a:r>
              <a:rPr lang="en-US" sz="6999" b="1" dirty="0">
                <a:solidFill>
                  <a:srgbClr val="004AA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vi 3.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B2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628900">
            <a:off x="500485" y="268241"/>
            <a:ext cx="3081390" cy="3484258"/>
          </a:xfrm>
          <a:custGeom>
            <a:avLst/>
            <a:gdLst/>
            <a:ahLst/>
            <a:cxnLst/>
            <a:rect l="l" t="t" r="r" b="b"/>
            <a:pathLst>
              <a:path w="3081390" h="3484258">
                <a:moveTo>
                  <a:pt x="0" y="0"/>
                </a:moveTo>
                <a:lnTo>
                  <a:pt x="3081390" y="0"/>
                </a:lnTo>
                <a:lnTo>
                  <a:pt x="3081390" y="3484258"/>
                </a:lnTo>
                <a:lnTo>
                  <a:pt x="0" y="34842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4628900">
            <a:off x="4583763" y="263002"/>
            <a:ext cx="3087041" cy="3490647"/>
          </a:xfrm>
          <a:custGeom>
            <a:avLst/>
            <a:gdLst/>
            <a:ahLst/>
            <a:cxnLst/>
            <a:rect l="l" t="t" r="r" b="b"/>
            <a:pathLst>
              <a:path w="3087041" h="3490647">
                <a:moveTo>
                  <a:pt x="0" y="0"/>
                </a:moveTo>
                <a:lnTo>
                  <a:pt x="3087042" y="0"/>
                </a:lnTo>
                <a:lnTo>
                  <a:pt x="3087042" y="3490648"/>
                </a:lnTo>
                <a:lnTo>
                  <a:pt x="0" y="34906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4628900">
            <a:off x="8685870" y="220328"/>
            <a:ext cx="3162522" cy="3575997"/>
          </a:xfrm>
          <a:custGeom>
            <a:avLst/>
            <a:gdLst/>
            <a:ahLst/>
            <a:cxnLst/>
            <a:rect l="l" t="t" r="r" b="b"/>
            <a:pathLst>
              <a:path w="3162522" h="3575997">
                <a:moveTo>
                  <a:pt x="0" y="0"/>
                </a:moveTo>
                <a:lnTo>
                  <a:pt x="3162522" y="0"/>
                </a:lnTo>
                <a:lnTo>
                  <a:pt x="3162522" y="3575997"/>
                </a:lnTo>
                <a:lnTo>
                  <a:pt x="0" y="35759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287548">
            <a:off x="37535" y="6287782"/>
            <a:ext cx="4238595" cy="1462497"/>
          </a:xfrm>
          <a:custGeom>
            <a:avLst/>
            <a:gdLst/>
            <a:ahLst/>
            <a:cxnLst/>
            <a:rect l="l" t="t" r="r" b="b"/>
            <a:pathLst>
              <a:path w="4238595" h="1462497">
                <a:moveTo>
                  <a:pt x="0" y="0"/>
                </a:moveTo>
                <a:lnTo>
                  <a:pt x="4238595" y="0"/>
                </a:lnTo>
                <a:lnTo>
                  <a:pt x="4238595" y="1462498"/>
                </a:lnTo>
                <a:lnTo>
                  <a:pt x="0" y="14624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5287548">
            <a:off x="4212117" y="6287782"/>
            <a:ext cx="4238595" cy="1462497"/>
          </a:xfrm>
          <a:custGeom>
            <a:avLst/>
            <a:gdLst/>
            <a:ahLst/>
            <a:cxnLst/>
            <a:rect l="l" t="t" r="r" b="b"/>
            <a:pathLst>
              <a:path w="4238595" h="1462497">
                <a:moveTo>
                  <a:pt x="0" y="0"/>
                </a:moveTo>
                <a:lnTo>
                  <a:pt x="4238595" y="0"/>
                </a:lnTo>
                <a:lnTo>
                  <a:pt x="4238595" y="1462498"/>
                </a:lnTo>
                <a:lnTo>
                  <a:pt x="0" y="14624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5287548">
            <a:off x="8386699" y="6287782"/>
            <a:ext cx="4238595" cy="1462497"/>
          </a:xfrm>
          <a:custGeom>
            <a:avLst/>
            <a:gdLst/>
            <a:ahLst/>
            <a:cxnLst/>
            <a:rect l="l" t="t" r="r" b="b"/>
            <a:pathLst>
              <a:path w="4238595" h="1462497">
                <a:moveTo>
                  <a:pt x="0" y="0"/>
                </a:moveTo>
                <a:lnTo>
                  <a:pt x="4238595" y="0"/>
                </a:lnTo>
                <a:lnTo>
                  <a:pt x="4238595" y="1462498"/>
                </a:lnTo>
                <a:lnTo>
                  <a:pt x="0" y="14624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5597727">
            <a:off x="13299768" y="390462"/>
            <a:ext cx="3466175" cy="3455352"/>
          </a:xfrm>
          <a:custGeom>
            <a:avLst/>
            <a:gdLst/>
            <a:ahLst/>
            <a:cxnLst/>
            <a:rect l="l" t="t" r="r" b="b"/>
            <a:pathLst>
              <a:path w="3466175" h="3455352">
                <a:moveTo>
                  <a:pt x="0" y="0"/>
                </a:moveTo>
                <a:lnTo>
                  <a:pt x="3466175" y="0"/>
                </a:lnTo>
                <a:lnTo>
                  <a:pt x="3466175" y="3455352"/>
                </a:lnTo>
                <a:lnTo>
                  <a:pt x="0" y="34553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5597727">
            <a:off x="13299768" y="5603897"/>
            <a:ext cx="3466175" cy="3455352"/>
          </a:xfrm>
          <a:custGeom>
            <a:avLst/>
            <a:gdLst/>
            <a:ahLst/>
            <a:cxnLst/>
            <a:rect l="l" t="t" r="r" b="b"/>
            <a:pathLst>
              <a:path w="3466175" h="3455352">
                <a:moveTo>
                  <a:pt x="0" y="0"/>
                </a:moveTo>
                <a:lnTo>
                  <a:pt x="3466175" y="0"/>
                </a:lnTo>
                <a:lnTo>
                  <a:pt x="3466175" y="3455352"/>
                </a:lnTo>
                <a:lnTo>
                  <a:pt x="0" y="34553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596472" y="-405765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9999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815026" y="520065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9999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3876774">
            <a:off x="-5975405" y="3941342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10" y="0"/>
                </a:lnTo>
                <a:lnTo>
                  <a:pt x="11950810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451945" y="513826"/>
            <a:ext cx="3680002" cy="3126468"/>
          </a:xfrm>
          <a:custGeom>
            <a:avLst/>
            <a:gdLst/>
            <a:ahLst/>
            <a:cxnLst/>
            <a:rect l="l" t="t" r="r" b="b"/>
            <a:pathLst>
              <a:path w="3680002" h="3126468">
                <a:moveTo>
                  <a:pt x="0" y="0"/>
                </a:moveTo>
                <a:lnTo>
                  <a:pt x="3680001" y="0"/>
                </a:lnTo>
                <a:lnTo>
                  <a:pt x="3680001" y="3126468"/>
                </a:lnTo>
                <a:lnTo>
                  <a:pt x="0" y="312646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6795161">
            <a:off x="15308289" y="-1734529"/>
            <a:ext cx="4499458" cy="5526458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8" y="0"/>
                </a:lnTo>
                <a:lnTo>
                  <a:pt x="4499458" y="5526458"/>
                </a:lnTo>
                <a:lnTo>
                  <a:pt x="0" y="552645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424664" y="1318000"/>
            <a:ext cx="13476712" cy="7350423"/>
          </a:xfrm>
          <a:custGeom>
            <a:avLst/>
            <a:gdLst/>
            <a:ahLst/>
            <a:cxnLst/>
            <a:rect l="l" t="t" r="r" b="b"/>
            <a:pathLst>
              <a:path w="13476712" h="7350423">
                <a:moveTo>
                  <a:pt x="0" y="0"/>
                </a:moveTo>
                <a:lnTo>
                  <a:pt x="13476712" y="0"/>
                </a:lnTo>
                <a:lnTo>
                  <a:pt x="13476712" y="7350424"/>
                </a:lnTo>
                <a:lnTo>
                  <a:pt x="0" y="735042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862889" flipH="1">
            <a:off x="213481" y="6603771"/>
            <a:ext cx="4156930" cy="3921371"/>
          </a:xfrm>
          <a:custGeom>
            <a:avLst/>
            <a:gdLst/>
            <a:ahLst/>
            <a:cxnLst/>
            <a:rect l="l" t="t" r="r" b="b"/>
            <a:pathLst>
              <a:path w="4156930" h="3921371">
                <a:moveTo>
                  <a:pt x="4156930" y="0"/>
                </a:moveTo>
                <a:lnTo>
                  <a:pt x="0" y="0"/>
                </a:lnTo>
                <a:lnTo>
                  <a:pt x="0" y="3921371"/>
                </a:lnTo>
                <a:lnTo>
                  <a:pt x="4156930" y="3921371"/>
                </a:lnTo>
                <a:lnTo>
                  <a:pt x="415693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15045230" y="6330353"/>
            <a:ext cx="5025576" cy="4711477"/>
          </a:xfrm>
          <a:custGeom>
            <a:avLst/>
            <a:gdLst/>
            <a:ahLst/>
            <a:cxnLst/>
            <a:rect l="l" t="t" r="r" b="b"/>
            <a:pathLst>
              <a:path w="5025576" h="4711477">
                <a:moveTo>
                  <a:pt x="5025576" y="0"/>
                </a:moveTo>
                <a:lnTo>
                  <a:pt x="0" y="0"/>
                </a:lnTo>
                <a:lnTo>
                  <a:pt x="0" y="4711478"/>
                </a:lnTo>
                <a:lnTo>
                  <a:pt x="5025576" y="4711478"/>
                </a:lnTo>
                <a:lnTo>
                  <a:pt x="5025576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4808201" y="2747315"/>
            <a:ext cx="8452894" cy="1346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66"/>
              </a:lnSpc>
            </a:pPr>
            <a:r>
              <a:rPr lang="en-US" sz="10166" spc="203" dirty="0" err="1">
                <a:solidFill>
                  <a:srgbClr val="000000"/>
                </a:solidFill>
                <a:latin typeface="Wedges"/>
                <a:ea typeface="Wedges"/>
                <a:cs typeface="Wedges"/>
                <a:sym typeface="Wedges"/>
              </a:rPr>
              <a:t>TRò</a:t>
            </a:r>
            <a:r>
              <a:rPr lang="en-US" sz="10166" spc="203" dirty="0">
                <a:solidFill>
                  <a:srgbClr val="000000"/>
                </a:solidFill>
                <a:latin typeface="Wedges"/>
                <a:ea typeface="Wedges"/>
                <a:cs typeface="Wedges"/>
                <a:sym typeface="Wedges"/>
              </a:rPr>
              <a:t> </a:t>
            </a:r>
            <a:r>
              <a:rPr lang="en-US" sz="10166" spc="203" dirty="0" err="1">
                <a:solidFill>
                  <a:srgbClr val="000000"/>
                </a:solidFill>
                <a:latin typeface="Wedges"/>
                <a:ea typeface="Wedges"/>
                <a:cs typeface="Wedges"/>
                <a:sym typeface="Wedges"/>
              </a:rPr>
              <a:t>chƠi</a:t>
            </a:r>
            <a:r>
              <a:rPr lang="en-US" sz="10166" spc="203" dirty="0">
                <a:solidFill>
                  <a:srgbClr val="000000"/>
                </a:solidFill>
                <a:latin typeface="Wedges"/>
                <a:ea typeface="Wedges"/>
                <a:cs typeface="Wedges"/>
                <a:sym typeface="Wedges"/>
              </a:rPr>
              <a:t> 1</a:t>
            </a:r>
          </a:p>
        </p:txBody>
      </p:sp>
      <p:sp>
        <p:nvSpPr>
          <p:cNvPr id="11" name="Freeform 11"/>
          <p:cNvSpPr/>
          <p:nvPr/>
        </p:nvSpPr>
        <p:spPr>
          <a:xfrm rot="2942041">
            <a:off x="16991010" y="-521940"/>
            <a:ext cx="1343566" cy="3221336"/>
          </a:xfrm>
          <a:custGeom>
            <a:avLst/>
            <a:gdLst/>
            <a:ahLst/>
            <a:cxnLst/>
            <a:rect l="l" t="t" r="r" b="b"/>
            <a:pathLst>
              <a:path w="1343566" h="3221336">
                <a:moveTo>
                  <a:pt x="0" y="0"/>
                </a:moveTo>
                <a:lnTo>
                  <a:pt x="1343566" y="0"/>
                </a:lnTo>
                <a:lnTo>
                  <a:pt x="1343566" y="3221337"/>
                </a:lnTo>
                <a:lnTo>
                  <a:pt x="0" y="322133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3514752" y="594562"/>
            <a:ext cx="1664779" cy="2057400"/>
          </a:xfrm>
          <a:custGeom>
            <a:avLst/>
            <a:gdLst/>
            <a:ahLst/>
            <a:cxnLst/>
            <a:rect l="l" t="t" r="r" b="b"/>
            <a:pathLst>
              <a:path w="1664779" h="2057400">
                <a:moveTo>
                  <a:pt x="0" y="0"/>
                </a:moveTo>
                <a:lnTo>
                  <a:pt x="1664780" y="0"/>
                </a:lnTo>
                <a:lnTo>
                  <a:pt x="166478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4792268" y="4612585"/>
            <a:ext cx="8148964" cy="3004931"/>
          </a:xfrm>
          <a:custGeom>
            <a:avLst/>
            <a:gdLst/>
            <a:ahLst/>
            <a:cxnLst/>
            <a:rect l="l" t="t" r="r" b="b"/>
            <a:pathLst>
              <a:path w="8148964" h="3004931">
                <a:moveTo>
                  <a:pt x="0" y="0"/>
                </a:moveTo>
                <a:lnTo>
                  <a:pt x="8148964" y="0"/>
                </a:lnTo>
                <a:lnTo>
                  <a:pt x="8148964" y="3004930"/>
                </a:lnTo>
                <a:lnTo>
                  <a:pt x="0" y="300493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5680656" y="218654"/>
            <a:ext cx="2122991" cy="2138136"/>
          </a:xfrm>
          <a:custGeom>
            <a:avLst/>
            <a:gdLst/>
            <a:ahLst/>
            <a:cxnLst/>
            <a:rect l="l" t="t" r="r" b="b"/>
            <a:pathLst>
              <a:path w="2122991" h="2138136">
                <a:moveTo>
                  <a:pt x="0" y="0"/>
                </a:moveTo>
                <a:lnTo>
                  <a:pt x="2122991" y="0"/>
                </a:lnTo>
                <a:lnTo>
                  <a:pt x="2122991" y="2138136"/>
                </a:lnTo>
                <a:lnTo>
                  <a:pt x="0" y="213813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5840107" y="7907517"/>
            <a:ext cx="1472243" cy="1350783"/>
          </a:xfrm>
          <a:custGeom>
            <a:avLst/>
            <a:gdLst/>
            <a:ahLst/>
            <a:cxnLst/>
            <a:rect l="l" t="t" r="r" b="b"/>
            <a:pathLst>
              <a:path w="1472243" h="1350783">
                <a:moveTo>
                  <a:pt x="0" y="0"/>
                </a:moveTo>
                <a:lnTo>
                  <a:pt x="1472243" y="0"/>
                </a:lnTo>
                <a:lnTo>
                  <a:pt x="1472243" y="1350783"/>
                </a:lnTo>
                <a:lnTo>
                  <a:pt x="0" y="135078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6145014" y="5227722"/>
            <a:ext cx="5404503" cy="167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9"/>
              </a:lnSpc>
            </a:pPr>
            <a:r>
              <a:rPr lang="en-US" sz="6499" spc="129" dirty="0" err="1">
                <a:solidFill>
                  <a:srgbClr val="000000"/>
                </a:solidFill>
                <a:latin typeface="Wedges"/>
                <a:ea typeface="Wedges"/>
                <a:cs typeface="Wedges"/>
                <a:sym typeface="Wedges"/>
              </a:rPr>
              <a:t>tHI</a:t>
            </a:r>
            <a:r>
              <a:rPr lang="en-US" sz="6499" spc="129" dirty="0">
                <a:solidFill>
                  <a:srgbClr val="000000"/>
                </a:solidFill>
                <a:latin typeface="Wedges"/>
                <a:ea typeface="Wedges"/>
                <a:cs typeface="Wedges"/>
                <a:sym typeface="Wedges"/>
              </a:rPr>
              <a:t> XEM AI NHANH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96</Words>
  <Application>Microsoft Office PowerPoint</Application>
  <PresentationFormat>Custom</PresentationFormat>
  <Paragraphs>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Barriecito</vt:lpstr>
      <vt:lpstr>Sniglet</vt:lpstr>
      <vt:lpstr>Arial</vt:lpstr>
      <vt:lpstr>Times New Roman</vt:lpstr>
      <vt:lpstr>Poppins Ultra-Bold</vt:lpstr>
      <vt:lpstr>อีฟดอวอิ้ง</vt:lpstr>
      <vt:lpstr>Times New Roman Bold</vt:lpstr>
      <vt:lpstr>Calibri</vt:lpstr>
      <vt:lpstr>Open Sans Bold</vt:lpstr>
      <vt:lpstr>Wedges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Ổn định tổ chức</dc:title>
  <dc:creator>Admin</dc:creator>
  <cp:lastModifiedBy>Administrator</cp:lastModifiedBy>
  <cp:revision>8</cp:revision>
  <dcterms:created xsi:type="dcterms:W3CDTF">2006-08-16T00:00:00Z</dcterms:created>
  <dcterms:modified xsi:type="dcterms:W3CDTF">2026-04-29T09:40:01Z</dcterms:modified>
  <dc:identifier>DAGXeVECIhk</dc:identifier>
</cp:coreProperties>
</file>