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2A26-5785-C709-D458-B39EECEB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060E6-30F6-32C5-5261-E6FBBFF6F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9ACE5-C3E2-13F2-4C18-63CE296E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C9DBD-C9BC-F020-0F13-3B82DF98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B26D-386F-1023-A402-6F32811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5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8FD4-02BA-7D3A-0D35-B90BAD39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E8A86-25C3-8B85-0E16-4F610CD89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6F6D-C4E0-6AA0-87AC-68C94AF2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3238-AFF3-7255-61E7-EBF11E5A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450E2-49FB-B5D5-C43E-CB2D6D3C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915FC-5522-6CE0-5578-855C16210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47DC8-42D5-1DDF-8CB8-E3ABF0DAB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6DD33-05EA-A1A7-AEB5-1A5C6059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1A329-C87E-FD76-F5D8-7B5D5F53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27703-89EF-8C34-9255-D954881C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74E8-E4AD-09A5-3001-022854E4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22CEA-4013-97C1-DB5E-AE1A1FF6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D60E4-9FF5-C049-3DC3-D7915571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F6CE-AD59-CB33-A6E0-98E91747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3820-2AFA-B663-DECC-B90BAA2F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46AF-CE01-4E9A-DC87-3710A3AF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D7831-F7E3-3915-2171-21E47FB6A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C6458-1472-4995-CC3B-6569F10C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7AA7-87F8-93E8-9D5A-BBC5D44E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7B01-A9BB-3310-8226-5FF205D2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0C82-79F1-714E-637B-57FE00B1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49E8-3DF2-484D-3264-A1D2C74AC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F271E-0EAC-DA2D-6890-811906D13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F36F9-C1C0-3B14-E87A-D77BFBC2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FC3A4-2946-0779-DE78-BD4A8264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D0443-68EE-B879-0FA7-972B7997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8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43A4-157D-B603-2409-8BB3D973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DBFCC-3920-4B4D-AECA-3DE6B7F34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A73DD-02D0-F47A-63F9-CF3100221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75CB4-AC17-B4EA-C571-71FBFC09F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453F52-4FA3-7CEE-2521-358EFA6BB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8907-1387-782F-1F7E-8069920E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883A58-8A7C-1EAC-53FF-5D466E44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728A0-97C1-D048-66A3-1B356FB1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2E65-FBEA-0D77-DB94-E11B22C9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2DE51-DBC2-DCDA-922B-D7ABA06E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79DCB-E347-3E43-7A8D-30AFBA78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E6B7E-3D19-C62E-DF0A-88F048D8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A8278-2607-3195-ABEB-4D811411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8F43E-8EE7-AAFC-F1A9-96E24DE4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9EA73-C412-2694-690C-7F07131D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A07F-6F64-7B7E-34EF-1AA331FC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94AD-7511-D381-49CE-CB003B9B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6AEC5-656D-4DE1-29E8-6E3FDC330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9D148-0E1C-20DB-57FD-523DBA64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C25F-0BCF-4CDB-53DF-424142BE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04FDA-68AD-5F3C-6952-6B579D72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F1B1-58E6-5701-D3DA-BBBD9BCB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2E02F-D047-6C60-73BA-59733AA71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E8376-DE69-93E3-5EEB-F798A9CEF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DEA20-9D2E-D9B5-A967-607E44F2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FB0EA-2E5B-DC74-63AE-6BDEDF3A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CD544-FC91-D98A-2065-688E7828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8DFFF-C67A-AA2A-93B6-93F67C4B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92F9-C4B2-BE6E-6C6B-A2CC5EED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7EEFD-AC34-2CA1-9EC1-5AF79A6B3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8198-5B76-4D82-B7FE-53260AE093AB}" type="datetimeFigureOut">
              <a:rPr lang="en-US" smtClean="0"/>
              <a:t>29/4/2026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64DC-A0ED-32DC-E8EE-8CDB9CC68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960F5-E972-0538-04A5-51C2CB09E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B906-8C15-1B63-45E8-6481831AF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C3F6A-4B87-C98E-7509-E70DB4050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40EF4-38F1-E857-B492-BF293D7F7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5DCDA-49AC-7D12-D2AF-029C945C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93" y="1135503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DF54BA-8159-BDEA-6DC4-F46507ABB7BC}"/>
              </a:ext>
            </a:extLst>
          </p:cNvPr>
          <p:cNvSpPr txBox="1"/>
          <p:nvPr/>
        </p:nvSpPr>
        <p:spPr>
          <a:xfrm>
            <a:off x="2611923" y="318122"/>
            <a:ext cx="679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75CD-CD8D-5428-708F-2E327FD870EB}"/>
              </a:ext>
            </a:extLst>
          </p:cNvPr>
          <p:cNvSpPr txBox="1"/>
          <p:nvPr/>
        </p:nvSpPr>
        <p:spPr>
          <a:xfrm>
            <a:off x="2829005" y="2489703"/>
            <a:ext cx="6274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AE1EC-4EC1-EFB8-3B3B-A82BFD65D2FA}"/>
              </a:ext>
            </a:extLst>
          </p:cNvPr>
          <p:cNvSpPr txBox="1"/>
          <p:nvPr/>
        </p:nvSpPr>
        <p:spPr>
          <a:xfrm>
            <a:off x="4436198" y="3602038"/>
            <a:ext cx="360327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gian:20-25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3083C-B18D-7E38-E747-8872A48C5BEC}"/>
              </a:ext>
            </a:extLst>
          </p:cNvPr>
          <p:cNvSpPr txBox="1"/>
          <p:nvPr/>
        </p:nvSpPr>
        <p:spPr>
          <a:xfrm>
            <a:off x="5540721" y="5893806"/>
            <a:ext cx="1919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</a:p>
        </p:txBody>
      </p:sp>
    </p:spTree>
    <p:extLst>
      <p:ext uri="{BB962C8B-B14F-4D97-AF65-F5344CB8AC3E}">
        <p14:creationId xmlns:p14="http://schemas.microsoft.com/office/powerpoint/2010/main" val="37114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B906-8C15-1B63-45E8-6481831AF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C3F6A-4B87-C98E-7509-E70DB4050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40EF4-38F1-E857-B492-BF293D7F7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9775CD-CD8D-5428-708F-2E327FD870EB}"/>
              </a:ext>
            </a:extLst>
          </p:cNvPr>
          <p:cNvSpPr txBox="1"/>
          <p:nvPr/>
        </p:nvSpPr>
        <p:spPr>
          <a:xfrm>
            <a:off x="1504813" y="2316163"/>
            <a:ext cx="918237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VÀ TÔ MÀU CON VẬT SỐNG DƯỚI BIỂN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3083C-B18D-7E38-E747-8872A48C5BEC}"/>
              </a:ext>
            </a:extLst>
          </p:cNvPr>
          <p:cNvSpPr txBox="1"/>
          <p:nvPr/>
        </p:nvSpPr>
        <p:spPr>
          <a:xfrm>
            <a:off x="5540721" y="5893806"/>
            <a:ext cx="1919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</a:p>
        </p:txBody>
      </p:sp>
    </p:spTree>
    <p:extLst>
      <p:ext uri="{BB962C8B-B14F-4D97-AF65-F5344CB8AC3E}">
        <p14:creationId xmlns:p14="http://schemas.microsoft.com/office/powerpoint/2010/main" val="10689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FB5C4-FED9-CD3D-BC2C-56680F47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6111" cy="3468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4A97A-41C4-924D-55BD-9A84A92EB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76" y="2934876"/>
            <a:ext cx="5656341" cy="392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12A84-F1B4-1BD5-8A0C-740741DD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7800" cy="3646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BB4C37-3B0E-ECAB-FD33-2B8EEB294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753FC-1F4A-00DA-F1D8-8EFA0CCAE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6564" cy="3675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AD4B57-6F55-018F-ED25-107D17868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07" y="3429000"/>
            <a:ext cx="614149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18F7F-C85C-5450-F8FF-53AA5DE92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8950" cy="4110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0ED59-29B0-9074-7428-16DBC107A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61" y="3061801"/>
            <a:ext cx="5397439" cy="37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6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978D6-F71C-D8D7-22B8-4508F0237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0927" cy="3658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77C319-71F3-9AF1-6C6C-5A907F3CB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72" y="2739805"/>
            <a:ext cx="5490927" cy="411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52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2024-10-30T15:22:35Z</dcterms:created>
  <dcterms:modified xsi:type="dcterms:W3CDTF">2026-04-29T05:41:24Z</dcterms:modified>
</cp:coreProperties>
</file>