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4" r:id="rId4"/>
    <p:sldId id="263" r:id="rId5"/>
    <p:sldId id="265" r:id="rId6"/>
    <p:sldId id="26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6193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2819400"/>
            <a:ext cx="7791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So sánh số lượng 2 nhóm trong phạm vi 5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C1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Thời gian : 20 - </a:t>
            </a:r>
            <a:r>
              <a:rPr lang="it-IT" altLang="en-US" sz="2800" b="1">
                <a:solidFill>
                  <a:srgbClr val="0000CC"/>
                </a:solidFill>
              </a:rPr>
              <a:t>25 phút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7" name="WordArt 139"/>
          <p:cNvSpPr>
            <a:spLocks noChangeArrowheads="1" noChangeShapeType="1" noTextEdit="1"/>
          </p:cNvSpPr>
          <p:nvPr/>
        </p:nvSpPr>
        <p:spPr bwMode="auto">
          <a:xfrm>
            <a:off x="2152650" y="1504950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8644" y="605305"/>
            <a:ext cx="489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HƯỚNG DƯƠNG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 </a:t>
            </a:r>
            <a:r>
              <a:rPr lang="en-US" dirty="0" err="1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048000" y="27154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962400" y="3028950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4876800" y="33250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01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588645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7391400" y="3629806"/>
            <a:ext cx="1219200" cy="9993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73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5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345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6997"/>
            <a:ext cx="1371600" cy="160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774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37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95250" y="2495549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0003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95287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95288"/>
            <a:ext cx="138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147637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3006725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s://encrypted-tbn0.gstatic.com/images?q=tbn:ANd9GcT2M15GplhtSLCF4c-_tJEZmPvTafzkP7NBtn3C4ueMCizlg2pid7c32rCZNVY&amp;s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923" r="11459" b="6272"/>
          <a:stretch/>
        </p:blipFill>
        <p:spPr bwMode="auto">
          <a:xfrm>
            <a:off x="4483100" y="2509837"/>
            <a:ext cx="1384300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217229" y="6096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77200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905753" y="326707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39303" y="3038474"/>
            <a:ext cx="783771" cy="933450"/>
            <a:chOff x="7772400" y="2705100"/>
            <a:chExt cx="783771" cy="933450"/>
          </a:xfrm>
        </p:grpSpPr>
        <p:sp>
          <p:nvSpPr>
            <p:cNvPr id="29" name="Rectangle 28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9000" y="590550"/>
            <a:ext cx="783771" cy="933450"/>
            <a:chOff x="7772400" y="2838450"/>
            <a:chExt cx="783771" cy="933450"/>
          </a:xfrm>
        </p:grpSpPr>
        <p:sp>
          <p:nvSpPr>
            <p:cNvPr id="40" name="Rectangle 39"/>
            <p:cNvSpPr/>
            <p:nvPr/>
          </p:nvSpPr>
          <p:spPr>
            <a:xfrm>
              <a:off x="7772400" y="283845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077200" y="3086100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tro cho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3150"/>
          <a:stretch/>
        </p:blipFill>
        <p:spPr bwMode="auto">
          <a:xfrm>
            <a:off x="0" y="0"/>
            <a:ext cx="9144000" cy="51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43</Words>
  <Application>Microsoft Office PowerPoint</Application>
  <PresentationFormat>On-screen Show (16:9)</PresentationFormat>
  <Paragraphs>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36</cp:revision>
  <dcterms:created xsi:type="dcterms:W3CDTF">2006-08-16T00:00:00Z</dcterms:created>
  <dcterms:modified xsi:type="dcterms:W3CDTF">2026-04-29T05:32:53Z</dcterms:modified>
</cp:coreProperties>
</file>