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0" r:id="rId3"/>
    <p:sldId id="269" r:id="rId4"/>
    <p:sldId id="354" r:id="rId5"/>
    <p:sldId id="355" r:id="rId6"/>
    <p:sldId id="356" r:id="rId7"/>
    <p:sldId id="357" r:id="rId8"/>
    <p:sldId id="272" r:id="rId9"/>
    <p:sldId id="344" r:id="rId10"/>
    <p:sldId id="284" r:id="rId11"/>
    <p:sldId id="353" r:id="rId12"/>
    <p:sldId id="276" r:id="rId13"/>
    <p:sldId id="279" r:id="rId14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18/9/2025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2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jp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5123" name="Picture 3" descr="TULIP">
            <a:extLst>
              <a:ext uri="{FF2B5EF4-FFF2-40B4-BE49-F238E27FC236}">
                <a16:creationId xmlns:a16="http://schemas.microsoft.com/office/drawing/2014/main" id="{DF786C94-68F8-431E-812C-C3EC633B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ULIP">
            <a:extLst>
              <a:ext uri="{FF2B5EF4-FFF2-40B4-BE49-F238E27FC236}">
                <a16:creationId xmlns:a16="http://schemas.microsoft.com/office/drawing/2014/main" id="{3E9435A3-0DD5-4282-A174-23C975EE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ULIP">
            <a:extLst>
              <a:ext uri="{FF2B5EF4-FFF2-40B4-BE49-F238E27FC236}">
                <a16:creationId xmlns:a16="http://schemas.microsoft.com/office/drawing/2014/main" id="{3BB27648-B6AD-4DF3-B17D-010B465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ULIP">
            <a:extLst>
              <a:ext uri="{FF2B5EF4-FFF2-40B4-BE49-F238E27FC236}">
                <a16:creationId xmlns:a16="http://schemas.microsoft.com/office/drawing/2014/main" id="{B600FD50-13CE-43F5-8AAE-C4E6A93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ULIP">
            <a:extLst>
              <a:ext uri="{FF2B5EF4-FFF2-40B4-BE49-F238E27FC236}">
                <a16:creationId xmlns:a16="http://schemas.microsoft.com/office/drawing/2014/main" id="{C3C71361-B76D-48B7-BBBC-3538623F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hotobucket">
            <a:extLst>
              <a:ext uri="{FF2B5EF4-FFF2-40B4-BE49-F238E27FC236}">
                <a16:creationId xmlns:a16="http://schemas.microsoft.com/office/drawing/2014/main" id="{0657C7BA-BDB2-405A-A532-F3CA4DE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hotobucket">
            <a:extLst>
              <a:ext uri="{FF2B5EF4-FFF2-40B4-BE49-F238E27FC236}">
                <a16:creationId xmlns:a16="http://schemas.microsoft.com/office/drawing/2014/main" id="{F216FF18-01F9-4294-9887-C67AE53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ELLBRDR">
            <a:extLst>
              <a:ext uri="{FF2B5EF4-FFF2-40B4-BE49-F238E27FC236}">
                <a16:creationId xmlns:a16="http://schemas.microsoft.com/office/drawing/2014/main" id="{A733F9FE-DCE6-48FD-B319-183B1F5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ELLBRDR">
            <a:extLst>
              <a:ext uri="{FF2B5EF4-FFF2-40B4-BE49-F238E27FC236}">
                <a16:creationId xmlns:a16="http://schemas.microsoft.com/office/drawing/2014/main" id="{52DAD5AE-4AFE-4C6E-9D17-2D5CD185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ELLBRDR">
            <a:extLst>
              <a:ext uri="{FF2B5EF4-FFF2-40B4-BE49-F238E27FC236}">
                <a16:creationId xmlns:a16="http://schemas.microsoft.com/office/drawing/2014/main" id="{AAC1CFB7-AB45-4A2F-A8C4-CF48400D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Photobucket">
            <a:extLst>
              <a:ext uri="{FF2B5EF4-FFF2-40B4-BE49-F238E27FC236}">
                <a16:creationId xmlns:a16="http://schemas.microsoft.com/office/drawing/2014/main" id="{B356DA98-504E-4542-A63C-195024DF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Photobucket">
            <a:extLst>
              <a:ext uri="{FF2B5EF4-FFF2-40B4-BE49-F238E27FC236}">
                <a16:creationId xmlns:a16="http://schemas.microsoft.com/office/drawing/2014/main" id="{5839CFD7-B9CC-4C98-90DA-EFFFA6C3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Photobucket">
            <a:extLst>
              <a:ext uri="{FF2B5EF4-FFF2-40B4-BE49-F238E27FC236}">
                <a16:creationId xmlns:a16="http://schemas.microsoft.com/office/drawing/2014/main" id="{50EDCA19-6E4B-449E-9382-8290DCA5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Photobucket">
            <a:extLst>
              <a:ext uri="{FF2B5EF4-FFF2-40B4-BE49-F238E27FC236}">
                <a16:creationId xmlns:a16="http://schemas.microsoft.com/office/drawing/2014/main" id="{B309D28A-B650-4AC1-9AD4-F8341B32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Photobucket">
            <a:extLst>
              <a:ext uri="{FF2B5EF4-FFF2-40B4-BE49-F238E27FC236}">
                <a16:creationId xmlns:a16="http://schemas.microsoft.com/office/drawing/2014/main" id="{90CE05A6-7113-430E-8160-FD111E8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Photobucket">
            <a:extLst>
              <a:ext uri="{FF2B5EF4-FFF2-40B4-BE49-F238E27FC236}">
                <a16:creationId xmlns:a16="http://schemas.microsoft.com/office/drawing/2014/main" id="{0719F878-EF8F-4DBE-9C3A-D6B46E69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>
            <a:extLst>
              <a:ext uri="{FF2B5EF4-FFF2-40B4-BE49-F238E27FC236}">
                <a16:creationId xmlns:a16="http://schemas.microsoft.com/office/drawing/2014/main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47675"/>
            <a:ext cx="6858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66"/>
                </a:solidFill>
              </a:rPr>
              <a:t>UBND PHƯỜNG VIỆT HƯNG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TRƯỜNG MẦM NON HOA H</a:t>
            </a:r>
            <a:r>
              <a:rPr lang="vi-VN" altLang="en-US" sz="2000" b="1" dirty="0">
                <a:solidFill>
                  <a:srgbClr val="FF0066"/>
                </a:solidFill>
              </a:rPr>
              <a:t>ƯỚNG</a:t>
            </a:r>
            <a:r>
              <a:rPr lang="en-US" altLang="en-US" sz="2000" b="1" dirty="0">
                <a:solidFill>
                  <a:srgbClr val="FF0066"/>
                </a:solidFill>
              </a:rPr>
              <a:t> D</a:t>
            </a:r>
            <a:r>
              <a:rPr lang="vi-VN" altLang="en-US" sz="2000" b="1" dirty="0">
                <a:solidFill>
                  <a:srgbClr val="FF0066"/>
                </a:solidFill>
              </a:rPr>
              <a:t>ƯƠ</a:t>
            </a:r>
            <a:r>
              <a:rPr lang="en-US" altLang="en-US" sz="2000" b="1" dirty="0">
                <a:solidFill>
                  <a:srgbClr val="FF0066"/>
                </a:solidFill>
              </a:rPr>
              <a:t>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5141" name="Picture 23" descr="3d butterfly">
            <a:extLst>
              <a:ext uri="{FF2B5EF4-FFF2-40B4-BE49-F238E27FC236}">
                <a16:creationId xmlns:a16="http://schemas.microsoft.com/office/drawing/2014/main" id="{FB8B24E1-6600-4B73-A44B-2012C3B77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4" descr="3d butterfly">
            <a:extLst>
              <a:ext uri="{FF2B5EF4-FFF2-40B4-BE49-F238E27FC236}">
                <a16:creationId xmlns:a16="http://schemas.microsoft.com/office/drawing/2014/main" id="{C4F8E3F3-BDF9-42C6-BAEC-5D01040D4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1BBB66A5-B3A5-49CD-92EB-50690A047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6" descr="Bunny3">
            <a:extLst>
              <a:ext uri="{FF2B5EF4-FFF2-40B4-BE49-F238E27FC236}">
                <a16:creationId xmlns:a16="http://schemas.microsoft.com/office/drawing/2014/main" id="{73A09796-A5E9-4AA5-8B42-419094960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7" descr="blooming_flower_jug_md_wht">
            <a:extLst>
              <a:ext uri="{FF2B5EF4-FFF2-40B4-BE49-F238E27FC236}">
                <a16:creationId xmlns:a16="http://schemas.microsoft.com/office/drawing/2014/main" id="{28917592-0EFD-4D66-8C39-A07BDD5B5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8" descr="Ani_hum1">
            <a:extLst>
              <a:ext uri="{FF2B5EF4-FFF2-40B4-BE49-F238E27FC236}">
                <a16:creationId xmlns:a16="http://schemas.microsoft.com/office/drawing/2014/main" id="{6D3A508C-79F1-4D5E-B740-908D98FA6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9" descr="3d butterfly">
            <a:extLst>
              <a:ext uri="{FF2B5EF4-FFF2-40B4-BE49-F238E27FC236}">
                <a16:creationId xmlns:a16="http://schemas.microsoft.com/office/drawing/2014/main" id="{926399EB-7722-430A-B453-88742618B4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0" descr="3d butterfly">
            <a:extLst>
              <a:ext uri="{FF2B5EF4-FFF2-40B4-BE49-F238E27FC236}">
                <a16:creationId xmlns:a16="http://schemas.microsoft.com/office/drawing/2014/main" id="{C0644F73-D21C-44AA-A92A-83FE10342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2713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1" descr="fleur">
            <a:extLst>
              <a:ext uri="{FF2B5EF4-FFF2-40B4-BE49-F238E27FC236}">
                <a16:creationId xmlns:a16="http://schemas.microsoft.com/office/drawing/2014/main" id="{243EC12E-5387-47B5-90FB-DFDBF94E7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233738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TextBox 2">
            <a:extLst>
              <a:ext uri="{FF2B5EF4-FFF2-40B4-BE49-F238E27FC236}">
                <a16:creationId xmlns:a16="http://schemas.microsoft.com/office/drawing/2014/main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909" y="2437265"/>
            <a:ext cx="4171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58140D7B-9781-D6EB-3BA7-4B8B6CADC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4" y="3319016"/>
            <a:ext cx="5880695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LQVT: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NGÓN TAY BIỂU THỊ SỐ LƯỢNG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3- 4 tuổi</a:t>
            </a:r>
            <a:endParaRPr lang="en-US" altLang="en-US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457200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839913"/>
            <a:ext cx="20843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3157538"/>
            <a:ext cx="16383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3146425"/>
            <a:ext cx="1733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103563"/>
            <a:ext cx="18113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3146425"/>
            <a:ext cx="1736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92638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4368800"/>
            <a:ext cx="32908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999457"/>
            <a:ext cx="8204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Nối bàn tay với số lượng tương ứng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phổ biến cách chơi : Trẻ 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ất đồ chơi, xuống sân">
            <a:hlinkClick r:id="" action="ppaction://media"/>
            <a:extLst>
              <a:ext uri="{FF2B5EF4-FFF2-40B4-BE49-F238E27FC236}">
                <a16:creationId xmlns:a16="http://schemas.microsoft.com/office/drawing/2014/main" id="{55C4E3EF-ACCE-4DA4-B42B-D41D75EEA3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50" y="6093296"/>
            <a:ext cx="609600" cy="609600"/>
          </a:xfrm>
          <a:prstGeom prst="rect">
            <a:avLst/>
          </a:prstGeom>
        </p:spPr>
      </p:pic>
      <p:pic>
        <p:nvPicPr>
          <p:cNvPr id="7" name="Cất đồ chơi, xuống sân">
            <a:hlinkClick r:id="" action="ppaction://media"/>
            <a:extLst>
              <a:ext uri="{FF2B5EF4-FFF2-40B4-BE49-F238E27FC236}">
                <a16:creationId xmlns:a16="http://schemas.microsoft.com/office/drawing/2014/main" id="{2F0E9066-5D3F-4BD9-A6B7-019C8CF809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4850" y="6245696"/>
            <a:ext cx="609600" cy="609600"/>
          </a:xfrm>
          <a:prstGeom prst="rect">
            <a:avLst/>
          </a:prstGeom>
        </p:spPr>
      </p:pic>
      <p:pic>
        <p:nvPicPr>
          <p:cNvPr id="8" name="Cất đồ chơi, xuống sân">
            <a:hlinkClick r:id="" action="ppaction://media"/>
            <a:extLst>
              <a:ext uri="{FF2B5EF4-FFF2-40B4-BE49-F238E27FC236}">
                <a16:creationId xmlns:a16="http://schemas.microsoft.com/office/drawing/2014/main" id="{BEF3596B-6E79-4596-B89C-F7A30C596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77250" y="6398096"/>
            <a:ext cx="609600" cy="609600"/>
          </a:xfrm>
          <a:prstGeom prst="rect">
            <a:avLst/>
          </a:prstGeom>
        </p:spPr>
      </p:pic>
      <p:pic>
        <p:nvPicPr>
          <p:cNvPr id="9" name="Cất đồ chơi, xuống sân">
            <a:hlinkClick r:id="" action="ppaction://media"/>
            <a:extLst>
              <a:ext uri="{FF2B5EF4-FFF2-40B4-BE49-F238E27FC236}">
                <a16:creationId xmlns:a16="http://schemas.microsoft.com/office/drawing/2014/main" id="{3D4CA39E-14DE-49EF-9AAB-34B2CD251D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9650" y="65504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74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174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174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mute="1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022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567238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4638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2385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23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8098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848350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838265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dùng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C3DD8-6A70-4628-B44F-69DAB64721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19" y="1627188"/>
            <a:ext cx="2798851" cy="4972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896456-A4A1-4408-B7E7-0912243E27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EFEE"/>
              </a:clrFrom>
              <a:clrTo>
                <a:srgbClr val="F3EF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10" y="2132856"/>
            <a:ext cx="3429000" cy="3429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06E4357-0C2F-4691-8743-8D5A42D99F81}"/>
              </a:ext>
            </a:extLst>
          </p:cNvPr>
          <p:cNvGrpSpPr/>
          <p:nvPr/>
        </p:nvGrpSpPr>
        <p:grpSpPr>
          <a:xfrm>
            <a:off x="5758830" y="5013233"/>
            <a:ext cx="1440160" cy="1368152"/>
            <a:chOff x="3491880" y="5085184"/>
            <a:chExt cx="1440160" cy="13681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473C00-0644-4D15-A3FC-F2A087A50A21}"/>
                </a:ext>
              </a:extLst>
            </p:cNvPr>
            <p:cNvSpPr/>
            <p:nvPr/>
          </p:nvSpPr>
          <p:spPr>
            <a:xfrm>
              <a:off x="3491880" y="5085184"/>
              <a:ext cx="1440160" cy="136815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7ACFAF-C2F0-414D-8285-3FBED8C6038A}"/>
                </a:ext>
              </a:extLst>
            </p:cNvPr>
            <p:cNvSpPr/>
            <p:nvPr/>
          </p:nvSpPr>
          <p:spPr>
            <a:xfrm>
              <a:off x="3965857" y="5518335"/>
              <a:ext cx="492205" cy="50184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06E4357-0C2F-4691-8743-8D5A42D99F81}"/>
              </a:ext>
            </a:extLst>
          </p:cNvPr>
          <p:cNvGrpSpPr/>
          <p:nvPr/>
        </p:nvGrpSpPr>
        <p:grpSpPr>
          <a:xfrm>
            <a:off x="5364088" y="5013233"/>
            <a:ext cx="1440160" cy="1368152"/>
            <a:chOff x="3491880" y="5085184"/>
            <a:chExt cx="1440160" cy="13681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473C00-0644-4D15-A3FC-F2A087A50A21}"/>
                </a:ext>
              </a:extLst>
            </p:cNvPr>
            <p:cNvSpPr/>
            <p:nvPr/>
          </p:nvSpPr>
          <p:spPr>
            <a:xfrm>
              <a:off x="3491880" y="5085184"/>
              <a:ext cx="1440160" cy="136815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7ACFAF-C2F0-414D-8285-3FBED8C6038A}"/>
                </a:ext>
              </a:extLst>
            </p:cNvPr>
            <p:cNvSpPr/>
            <p:nvPr/>
          </p:nvSpPr>
          <p:spPr>
            <a:xfrm>
              <a:off x="3673202" y="5518335"/>
              <a:ext cx="492205" cy="50184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8F52B5-BE46-4FD4-9E57-1D784A15E237}"/>
                </a:ext>
              </a:extLst>
            </p:cNvPr>
            <p:cNvSpPr/>
            <p:nvPr/>
          </p:nvSpPr>
          <p:spPr>
            <a:xfrm>
              <a:off x="4321274" y="5518335"/>
              <a:ext cx="492205" cy="50184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56888C9-1796-4E0F-941D-8C73812518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33" y="1871613"/>
            <a:ext cx="2495876" cy="4437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18E542-E22C-4DDB-B760-CB70D4C5C7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374" y="1924053"/>
            <a:ext cx="2575252" cy="30098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866FC4-AFB3-419D-8931-3FE83644DA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09" y="1881127"/>
            <a:ext cx="2575252" cy="300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06E4357-0C2F-4691-8743-8D5A42D99F81}"/>
              </a:ext>
            </a:extLst>
          </p:cNvPr>
          <p:cNvGrpSpPr/>
          <p:nvPr/>
        </p:nvGrpSpPr>
        <p:grpSpPr>
          <a:xfrm>
            <a:off x="6012160" y="5229200"/>
            <a:ext cx="1440160" cy="1368152"/>
            <a:chOff x="3491880" y="5085184"/>
            <a:chExt cx="1440160" cy="13681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473C00-0644-4D15-A3FC-F2A087A50A21}"/>
                </a:ext>
              </a:extLst>
            </p:cNvPr>
            <p:cNvSpPr/>
            <p:nvPr/>
          </p:nvSpPr>
          <p:spPr>
            <a:xfrm>
              <a:off x="3491880" y="5085184"/>
              <a:ext cx="1440160" cy="136815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7ACFAF-C2F0-414D-8285-3FBED8C6038A}"/>
                </a:ext>
              </a:extLst>
            </p:cNvPr>
            <p:cNvSpPr/>
            <p:nvPr/>
          </p:nvSpPr>
          <p:spPr>
            <a:xfrm>
              <a:off x="3800748" y="5769260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6C8DE9-1353-47E2-B378-7BCA1F635CAD}"/>
                </a:ext>
              </a:extLst>
            </p:cNvPr>
            <p:cNvSpPr/>
            <p:nvPr/>
          </p:nvSpPr>
          <p:spPr>
            <a:xfrm>
              <a:off x="4089443" y="5277294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D3D2C7-E7D2-410F-AC58-3C63F17C456F}"/>
                </a:ext>
              </a:extLst>
            </p:cNvPr>
            <p:cNvSpPr/>
            <p:nvPr/>
          </p:nvSpPr>
          <p:spPr>
            <a:xfrm>
              <a:off x="4373327" y="5760305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4C561DD-A8D1-41BC-93E2-C1BA0ED4B0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41" y="1293567"/>
            <a:ext cx="3146040" cy="5589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6ED382-99F2-4C53-94A3-E9AF516A96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4" b="9658"/>
          <a:stretch/>
        </p:blipFill>
        <p:spPr>
          <a:xfrm>
            <a:off x="4514850" y="2061627"/>
            <a:ext cx="4189747" cy="2823999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840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06E4357-0C2F-4691-8743-8D5A42D99F81}"/>
              </a:ext>
            </a:extLst>
          </p:cNvPr>
          <p:cNvGrpSpPr/>
          <p:nvPr/>
        </p:nvGrpSpPr>
        <p:grpSpPr>
          <a:xfrm>
            <a:off x="5429318" y="5227588"/>
            <a:ext cx="1440160" cy="1368152"/>
            <a:chOff x="3491880" y="5085184"/>
            <a:chExt cx="1440160" cy="13681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473C00-0644-4D15-A3FC-F2A087A50A21}"/>
                </a:ext>
              </a:extLst>
            </p:cNvPr>
            <p:cNvSpPr/>
            <p:nvPr/>
          </p:nvSpPr>
          <p:spPr>
            <a:xfrm>
              <a:off x="3491880" y="5085184"/>
              <a:ext cx="1440160" cy="136815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7ACFAF-C2F0-414D-8285-3FBED8C6038A}"/>
                </a:ext>
              </a:extLst>
            </p:cNvPr>
            <p:cNvSpPr/>
            <p:nvPr/>
          </p:nvSpPr>
          <p:spPr>
            <a:xfrm>
              <a:off x="3795200" y="5789575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6C8DE9-1353-47E2-B378-7BCA1F635CAD}"/>
                </a:ext>
              </a:extLst>
            </p:cNvPr>
            <p:cNvSpPr/>
            <p:nvPr/>
          </p:nvSpPr>
          <p:spPr>
            <a:xfrm>
              <a:off x="3793530" y="5277294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D3D2C7-E7D2-410F-AC58-3C63F17C456F}"/>
                </a:ext>
              </a:extLst>
            </p:cNvPr>
            <p:cNvSpPr/>
            <p:nvPr/>
          </p:nvSpPr>
          <p:spPr>
            <a:xfrm>
              <a:off x="4373327" y="5807980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714340E-C4DD-4696-8E4D-D96492D76CB9}"/>
                </a:ext>
              </a:extLst>
            </p:cNvPr>
            <p:cNvSpPr/>
            <p:nvPr/>
          </p:nvSpPr>
          <p:spPr>
            <a:xfrm>
              <a:off x="4373327" y="5311359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5E62B3-1EB6-4312-AE19-77B2E3CE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9" y="1088231"/>
            <a:ext cx="3551019" cy="6308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1589E-BDE3-49C8-9D44-ED99E6084B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18" y="1988840"/>
            <a:ext cx="1440160" cy="14401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4E8C1C-2602-4489-9833-1041037BC27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94" y="1987228"/>
            <a:ext cx="1440160" cy="144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A8D64E-CA85-44CF-A589-69D1C847A6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9" y="3609020"/>
            <a:ext cx="1440160" cy="14401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1FA456-3E9C-4523-8B31-CFAF4C7E0C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94" y="3607408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06E4357-0C2F-4691-8743-8D5A42D99F81}"/>
              </a:ext>
            </a:extLst>
          </p:cNvPr>
          <p:cNvGrpSpPr/>
          <p:nvPr/>
        </p:nvGrpSpPr>
        <p:grpSpPr>
          <a:xfrm>
            <a:off x="7674472" y="3243309"/>
            <a:ext cx="1290016" cy="1202542"/>
            <a:chOff x="3491880" y="5085184"/>
            <a:chExt cx="1440160" cy="13681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473C00-0644-4D15-A3FC-F2A087A50A21}"/>
                </a:ext>
              </a:extLst>
            </p:cNvPr>
            <p:cNvSpPr/>
            <p:nvPr/>
          </p:nvSpPr>
          <p:spPr>
            <a:xfrm>
              <a:off x="3491880" y="5085184"/>
              <a:ext cx="1440160" cy="136815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7ACFAF-C2F0-414D-8285-3FBED8C6038A}"/>
                </a:ext>
              </a:extLst>
            </p:cNvPr>
            <p:cNvSpPr/>
            <p:nvPr/>
          </p:nvSpPr>
          <p:spPr>
            <a:xfrm>
              <a:off x="3795200" y="5978066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6C8DE9-1353-47E2-B378-7BCA1F635CAD}"/>
                </a:ext>
              </a:extLst>
            </p:cNvPr>
            <p:cNvSpPr/>
            <p:nvPr/>
          </p:nvSpPr>
          <p:spPr>
            <a:xfrm>
              <a:off x="3793530" y="5277294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D3D2C7-E7D2-410F-AC58-3C63F17C456F}"/>
                </a:ext>
              </a:extLst>
            </p:cNvPr>
            <p:cNvSpPr/>
            <p:nvPr/>
          </p:nvSpPr>
          <p:spPr>
            <a:xfrm>
              <a:off x="4395651" y="5978066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714340E-C4DD-4696-8E4D-D96492D76CB9}"/>
                </a:ext>
              </a:extLst>
            </p:cNvPr>
            <p:cNvSpPr/>
            <p:nvPr/>
          </p:nvSpPr>
          <p:spPr>
            <a:xfrm>
              <a:off x="4395651" y="5280658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E9085F1-D771-47E7-9897-59F0CB677787}"/>
                </a:ext>
              </a:extLst>
            </p:cNvPr>
            <p:cNvSpPr/>
            <p:nvPr/>
          </p:nvSpPr>
          <p:spPr>
            <a:xfrm>
              <a:off x="4071247" y="5636230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E9F4697-65F5-42E2-A67A-C8EB8DFDBB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876054"/>
            <a:ext cx="3367084" cy="5981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B870E3-92E7-486A-A617-04577F4C1A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68" y="1472738"/>
            <a:ext cx="1495055" cy="19907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10415C-3520-4C7A-B679-E2C84610D4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45" y="1436632"/>
            <a:ext cx="1495055" cy="19907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19DC8F-A7A2-4296-ABD5-D0BEB43387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47" y="2932007"/>
            <a:ext cx="1495055" cy="19907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6DE76C-F60A-43A6-8BBE-E22A1DB764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44" y="4445851"/>
            <a:ext cx="1495055" cy="19907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55E0E48-AF43-4796-AA1E-EAC3733323F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08" y="4445851"/>
            <a:ext cx="1495055" cy="19907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91DBF8-112A-4D15-848A-816EC050680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86" y="1472738"/>
            <a:ext cx="1495055" cy="19907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0AA8258-8A9E-4239-8EDC-40F785B3C08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63" y="1436632"/>
            <a:ext cx="1495055" cy="19907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7B8AB4-7E49-42D3-8DF5-793BF71AE9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65" y="2932007"/>
            <a:ext cx="1495055" cy="199075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4B1A8B-4113-4F9E-A261-CED546E3F04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62" y="4445851"/>
            <a:ext cx="1495055" cy="199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3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89138"/>
            <a:ext cx="691356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80963"/>
            <a:ext cx="91440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9300" y="35433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E5D4A1-A0E1-41CB-BC22-B01C325EC31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6" y="486203"/>
            <a:ext cx="2920719" cy="2926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77908-9596-462B-9D89-90E3A9FD85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3" r="26759"/>
          <a:stretch/>
        </p:blipFill>
        <p:spPr>
          <a:xfrm>
            <a:off x="4200470" y="3210466"/>
            <a:ext cx="1492376" cy="29267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F23DA8-FAA1-4D5B-A9AF-7454AA736A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3" r="26759"/>
          <a:stretch/>
        </p:blipFill>
        <p:spPr>
          <a:xfrm>
            <a:off x="5656805" y="3210466"/>
            <a:ext cx="1492376" cy="29267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31792D-1CB4-49F9-87D5-09A25AD6E1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3" r="26759"/>
          <a:stretch/>
        </p:blipFill>
        <p:spPr>
          <a:xfrm>
            <a:off x="7265862" y="3210466"/>
            <a:ext cx="1492376" cy="292673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2393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149725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148138"/>
            <a:ext cx="21621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718</TotalTime>
  <Words>152</Words>
  <Application>Microsoft Office PowerPoint</Application>
  <PresentationFormat>On-screen Show (4:3)</PresentationFormat>
  <Paragraphs>25</Paragraphs>
  <Slides>12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Administrator</cp:lastModifiedBy>
  <cp:revision>42</cp:revision>
  <dcterms:created xsi:type="dcterms:W3CDTF">2018-10-20T02:47:09Z</dcterms:created>
  <dcterms:modified xsi:type="dcterms:W3CDTF">2025-09-18T01:58:49Z</dcterms:modified>
</cp:coreProperties>
</file>