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80" r:id="rId3"/>
    <p:sldId id="269" r:id="rId4"/>
    <p:sldId id="354" r:id="rId5"/>
    <p:sldId id="355" r:id="rId6"/>
    <p:sldId id="356" r:id="rId7"/>
    <p:sldId id="357" r:id="rId8"/>
    <p:sldId id="272" r:id="rId9"/>
    <p:sldId id="344" r:id="rId10"/>
    <p:sldId id="358" r:id="rId11"/>
    <p:sldId id="284" r:id="rId12"/>
    <p:sldId id="276" r:id="rId13"/>
    <p:sldId id="279" r:id="rId14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19/3/2026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A67E1D0-CA26-4F03-BF4F-F123FBE824D1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0B4AD2E1-D2CD-4757-BB50-4E5EBD3973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EB2929F0-5751-4F9A-BCD6-DF5F9DEF0D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624EA51D-624F-4D57-B5C8-D5DEB18A2E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1860D41A-6FA4-4D96-B09A-7581A194FF5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C2F483BC-FC52-4639-8BD2-3BDDFC2B558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A14D79DB-AC41-434B-B885-2DF496A449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2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6392B97-AEA4-4642-BF20-FCD0E570F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7F8BEF4C-6804-42F4-A6F8-BC00BABD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A55CA41-D61E-4F88-A73C-90A9F593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46BEC-6592-4BBA-903F-D2771C4AE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6544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33491FE-BA2C-4BE6-9783-E9D10E9C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2791D98-625B-4C8F-8223-2B2BB31B5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0EB4-0200-4524-B91E-A66474354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691A-8669-4A06-80EA-AB5BB6E4F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27238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C00E6A3-FDD5-4F34-95E8-F9C9361DA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610461D-6DDC-4DD5-B141-0C7BEB3F1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3592-BFFE-477C-8FBF-37DAC4BA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ADD0-720B-40AF-BD42-81316CC2D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67944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8D97D2-6A92-491F-B51F-E2FFDAA01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12DE173-BF11-440C-A14C-2DADD18BD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11B0649-0804-4CAF-8C5A-F8E57848C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516A-BD2E-441F-A27B-8881C9BFD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00321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AF6DCB4-3A41-4B2F-8ADE-9C8922858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DA885BB-E8B6-46DA-8D32-D6CA8499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D26C0FF-5882-41D7-97B4-B72355616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8090-C355-4654-B2F5-089225582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79226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9BB6E98-376B-481C-BC3B-0962BB07D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8C68BE6-8025-48A9-B329-48D7EA4A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267E59B-DDE7-48B1-A985-E8E594083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24BE-9F13-418A-ACC9-F855352CA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9213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73D4B89-1934-4A43-AB6C-10002946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93ECC3C-8B61-4BCC-9CE2-60C505A91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E53C23A-65B7-4412-A17F-7C1888DE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6F89-CA78-487A-8D8C-D4DAC52A6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8963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7D1EBA2-5C4F-445A-945A-9D6B5A5A9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9235DCF-E9A0-44DD-9082-5F929D3AF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C7A4FD7-5AFD-4AA5-BF12-B988C5349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E300-FCF0-4D70-8762-01317AEEC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9916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02E0F73-92DA-40D4-9B88-7D4B34B5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953050F-D16A-4976-81A7-5BE5BD7DF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160A5E-D68D-47FE-AA50-32F584F51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538A-9E21-424B-BD5D-FA33FB0A2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1755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D0C3711-5777-4060-90EC-DBFA6E6A1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2D0D7EB-30C3-433A-B5F7-71C66EA9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C73C978-1396-4E0E-9655-718B1BA66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E846-0446-4097-8400-6CC3E04DC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264970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89A4C85-70F2-4B7A-B32D-B1500D71B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EDF9251-3D39-4475-A9AE-277F21DB0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FC7EC89-CBC6-4891-A695-F3B969FC9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5907-F88D-49AB-AF48-17F3ABA2C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220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4CBC96D7-4E2D-4632-A846-D00CED2EE353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E51ED333-F700-453F-A82D-1C224265237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711C4ED1-138B-43B1-8F5E-B2EA4968E4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A53861AF-A138-4458-9D54-792CE6AFF6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91E14A93-7C08-4D6E-8E40-620A4AE82C2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1B9A660F-37D4-46D8-931B-B8E1BA4214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id="{50D59593-4A71-4103-B15C-AEFAB1AC2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4505" name="Rectangle 9">
            <a:extLst>
              <a:ext uri="{FF2B5EF4-FFF2-40B4-BE49-F238E27FC236}">
                <a16:creationId xmlns:a16="http://schemas.microsoft.com/office/drawing/2014/main" id="{9CA0B6D7-B0B9-4836-A829-4C6C55E12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6" name="Rectangle 10">
            <a:extLst>
              <a:ext uri="{FF2B5EF4-FFF2-40B4-BE49-F238E27FC236}">
                <a16:creationId xmlns:a16="http://schemas.microsoft.com/office/drawing/2014/main" id="{45D4386A-85F2-4B5F-90F3-160E918D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7" name="Rectangle 11">
            <a:extLst>
              <a:ext uri="{FF2B5EF4-FFF2-40B4-BE49-F238E27FC236}">
                <a16:creationId xmlns:a16="http://schemas.microsoft.com/office/drawing/2014/main" id="{FC4B22B2-F361-44BA-AD96-4C2290C50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45B76C2-5FDD-4175-B253-0D6C37F34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id="{51A1F75A-DDC4-4883-A509-F6C13DEC0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7073915-C02C-4F20-BCE0-3AA300B46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5123" name="Picture 3" descr="TULIP">
            <a:extLst>
              <a:ext uri="{FF2B5EF4-FFF2-40B4-BE49-F238E27FC236}">
                <a16:creationId xmlns:a16="http://schemas.microsoft.com/office/drawing/2014/main" id="{DF786C94-68F8-431E-812C-C3EC633B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TULIP">
            <a:extLst>
              <a:ext uri="{FF2B5EF4-FFF2-40B4-BE49-F238E27FC236}">
                <a16:creationId xmlns:a16="http://schemas.microsoft.com/office/drawing/2014/main" id="{3E9435A3-0DD5-4282-A174-23C975EE9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TULIP">
            <a:extLst>
              <a:ext uri="{FF2B5EF4-FFF2-40B4-BE49-F238E27FC236}">
                <a16:creationId xmlns:a16="http://schemas.microsoft.com/office/drawing/2014/main" id="{3BB27648-B6AD-4DF3-B17D-010B465E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TULIP">
            <a:extLst>
              <a:ext uri="{FF2B5EF4-FFF2-40B4-BE49-F238E27FC236}">
                <a16:creationId xmlns:a16="http://schemas.microsoft.com/office/drawing/2014/main" id="{B600FD50-13CE-43F5-8AAE-C4E6A93C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TULIP">
            <a:extLst>
              <a:ext uri="{FF2B5EF4-FFF2-40B4-BE49-F238E27FC236}">
                <a16:creationId xmlns:a16="http://schemas.microsoft.com/office/drawing/2014/main" id="{C3C71361-B76D-48B7-BBBC-3538623F9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Photobucket">
            <a:extLst>
              <a:ext uri="{FF2B5EF4-FFF2-40B4-BE49-F238E27FC236}">
                <a16:creationId xmlns:a16="http://schemas.microsoft.com/office/drawing/2014/main" id="{0657C7BA-BDB2-405A-A532-F3CA4DEE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Photobucket">
            <a:extLst>
              <a:ext uri="{FF2B5EF4-FFF2-40B4-BE49-F238E27FC236}">
                <a16:creationId xmlns:a16="http://schemas.microsoft.com/office/drawing/2014/main" id="{F216FF18-01F9-4294-9887-C67AE5317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BELLBRDR">
            <a:extLst>
              <a:ext uri="{FF2B5EF4-FFF2-40B4-BE49-F238E27FC236}">
                <a16:creationId xmlns:a16="http://schemas.microsoft.com/office/drawing/2014/main" id="{A733F9FE-DCE6-48FD-B319-183B1F5F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BELLBRDR">
            <a:extLst>
              <a:ext uri="{FF2B5EF4-FFF2-40B4-BE49-F238E27FC236}">
                <a16:creationId xmlns:a16="http://schemas.microsoft.com/office/drawing/2014/main" id="{52DAD5AE-4AFE-4C6E-9D17-2D5CD185D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BELLBRDR">
            <a:extLst>
              <a:ext uri="{FF2B5EF4-FFF2-40B4-BE49-F238E27FC236}">
                <a16:creationId xmlns:a16="http://schemas.microsoft.com/office/drawing/2014/main" id="{AAC1CFB7-AB45-4A2F-A8C4-CF48400D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Photobucket">
            <a:extLst>
              <a:ext uri="{FF2B5EF4-FFF2-40B4-BE49-F238E27FC236}">
                <a16:creationId xmlns:a16="http://schemas.microsoft.com/office/drawing/2014/main" id="{B356DA98-504E-4542-A63C-195024DF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Photobucket">
            <a:extLst>
              <a:ext uri="{FF2B5EF4-FFF2-40B4-BE49-F238E27FC236}">
                <a16:creationId xmlns:a16="http://schemas.microsoft.com/office/drawing/2014/main" id="{5839CFD7-B9CC-4C98-90DA-EFFFA6C33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Photobucket">
            <a:extLst>
              <a:ext uri="{FF2B5EF4-FFF2-40B4-BE49-F238E27FC236}">
                <a16:creationId xmlns:a16="http://schemas.microsoft.com/office/drawing/2014/main" id="{50EDCA19-6E4B-449E-9382-8290DCA57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Photobucket">
            <a:extLst>
              <a:ext uri="{FF2B5EF4-FFF2-40B4-BE49-F238E27FC236}">
                <a16:creationId xmlns:a16="http://schemas.microsoft.com/office/drawing/2014/main" id="{B309D28A-B650-4AC1-9AD4-F8341B32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Photobucket">
            <a:extLst>
              <a:ext uri="{FF2B5EF4-FFF2-40B4-BE49-F238E27FC236}">
                <a16:creationId xmlns:a16="http://schemas.microsoft.com/office/drawing/2014/main" id="{90CE05A6-7113-430E-8160-FD111E84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Photobucket">
            <a:extLst>
              <a:ext uri="{FF2B5EF4-FFF2-40B4-BE49-F238E27FC236}">
                <a16:creationId xmlns:a16="http://schemas.microsoft.com/office/drawing/2014/main" id="{0719F878-EF8F-4DBE-9C3A-D6B46E69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 Box 19">
            <a:extLst>
              <a:ext uri="{FF2B5EF4-FFF2-40B4-BE49-F238E27FC236}">
                <a16:creationId xmlns:a16="http://schemas.microsoft.com/office/drawing/2014/main" id="{C9CC4911-AA39-4D18-AAEC-4D12A4E4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0" name="Text Box 21">
            <a:extLst>
              <a:ext uri="{FF2B5EF4-FFF2-40B4-BE49-F238E27FC236}">
                <a16:creationId xmlns:a16="http://schemas.microsoft.com/office/drawing/2014/main" id="{670D68A2-EDA4-44BB-8E18-11BD2438B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447675"/>
            <a:ext cx="6858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PHÒNG GIÁO DỤC VÀ ĐÀO TẠO </a:t>
            </a:r>
            <a:r>
              <a:rPr lang="vi-VN" altLang="en-US" sz="2000" b="1" dirty="0">
                <a:solidFill>
                  <a:srgbClr val="FF0066"/>
                </a:solidFill>
              </a:rPr>
              <a:t>QUẬN </a:t>
            </a:r>
            <a:r>
              <a:rPr lang="en-US" altLang="en-US" sz="2000" b="1" dirty="0">
                <a:solidFill>
                  <a:srgbClr val="FF0066"/>
                </a:solidFill>
              </a:rPr>
              <a:t>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TRƯỜNG MẦM NON HOA H</a:t>
            </a:r>
            <a:r>
              <a:rPr lang="vi-VN" altLang="en-US" sz="2000" b="1" dirty="0">
                <a:solidFill>
                  <a:srgbClr val="FF0066"/>
                </a:solidFill>
              </a:rPr>
              <a:t>ƯỚNG</a:t>
            </a:r>
            <a:r>
              <a:rPr lang="en-US" altLang="en-US" sz="2000" b="1" dirty="0">
                <a:solidFill>
                  <a:srgbClr val="FF0066"/>
                </a:solidFill>
              </a:rPr>
              <a:t> D</a:t>
            </a:r>
            <a:r>
              <a:rPr lang="vi-VN" altLang="en-US" sz="2000" b="1" dirty="0">
                <a:solidFill>
                  <a:srgbClr val="FF0066"/>
                </a:solidFill>
              </a:rPr>
              <a:t>ƯƠ</a:t>
            </a:r>
            <a:r>
              <a:rPr lang="en-US" altLang="en-US" sz="2000" b="1" dirty="0">
                <a:solidFill>
                  <a:srgbClr val="FF0066"/>
                </a:solidFill>
              </a:rPr>
              <a:t>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/>
          </a:p>
        </p:txBody>
      </p:sp>
      <p:pic>
        <p:nvPicPr>
          <p:cNvPr id="5141" name="Picture 23" descr="3d butterfly">
            <a:extLst>
              <a:ext uri="{FF2B5EF4-FFF2-40B4-BE49-F238E27FC236}">
                <a16:creationId xmlns:a16="http://schemas.microsoft.com/office/drawing/2014/main" id="{FB8B24E1-6600-4B73-A44B-2012C3B774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098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4" descr="3d butterfly">
            <a:extLst>
              <a:ext uri="{FF2B5EF4-FFF2-40B4-BE49-F238E27FC236}">
                <a16:creationId xmlns:a16="http://schemas.microsoft.com/office/drawing/2014/main" id="{C4F8E3F3-BDF9-42C6-BAEC-5D01040D48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1BBB66A5-B3A5-49CD-92EB-50690A047E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6" descr="Bunny3">
            <a:extLst>
              <a:ext uri="{FF2B5EF4-FFF2-40B4-BE49-F238E27FC236}">
                <a16:creationId xmlns:a16="http://schemas.microsoft.com/office/drawing/2014/main" id="{73A09796-A5E9-4AA5-8B42-4190949605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7" descr="blooming_flower_jug_md_wht">
            <a:extLst>
              <a:ext uri="{FF2B5EF4-FFF2-40B4-BE49-F238E27FC236}">
                <a16:creationId xmlns:a16="http://schemas.microsoft.com/office/drawing/2014/main" id="{28917592-0EFD-4D66-8C39-A07BDD5B54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8" descr="Ani_hum1">
            <a:extLst>
              <a:ext uri="{FF2B5EF4-FFF2-40B4-BE49-F238E27FC236}">
                <a16:creationId xmlns:a16="http://schemas.microsoft.com/office/drawing/2014/main" id="{6D3A508C-79F1-4D5E-B740-908D98FA6D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9" descr="3d butterfly">
            <a:extLst>
              <a:ext uri="{FF2B5EF4-FFF2-40B4-BE49-F238E27FC236}">
                <a16:creationId xmlns:a16="http://schemas.microsoft.com/office/drawing/2014/main" id="{926399EB-7722-430A-B453-88742618B4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30" descr="3d butterfly">
            <a:extLst>
              <a:ext uri="{FF2B5EF4-FFF2-40B4-BE49-F238E27FC236}">
                <a16:creationId xmlns:a16="http://schemas.microsoft.com/office/drawing/2014/main" id="{C0644F73-D21C-44AA-A92A-83FE103429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22713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31" descr="fleur">
            <a:extLst>
              <a:ext uri="{FF2B5EF4-FFF2-40B4-BE49-F238E27FC236}">
                <a16:creationId xmlns:a16="http://schemas.microsoft.com/office/drawing/2014/main" id="{243EC12E-5387-47B5-90FB-DFDBF94E72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233738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0" name="TextBox 2">
            <a:extLst>
              <a:ext uri="{FF2B5EF4-FFF2-40B4-BE49-F238E27FC236}">
                <a16:creationId xmlns:a16="http://schemas.microsoft.com/office/drawing/2014/main" id="{CFC6A6B2-3DE2-4E56-867E-288C829EA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2447925"/>
            <a:ext cx="4171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altLang="en-US" sz="5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8824E770-CB10-7F3D-7594-F4FEF2E09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694" y="3378498"/>
            <a:ext cx="5929618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QUEN VỚI TOÁN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Thêm bớt tạo sự bằng nhau trong phạm vi 4</a:t>
            </a:r>
            <a:endParaRPr lang="en-US" altLang="en-US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25EB6D68-7DA3-4377-B297-57D11E3A0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3181"/>
            <a:ext cx="1872208" cy="2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93585m30">
            <a:extLst>
              <a:ext uri="{FF2B5EF4-FFF2-40B4-BE49-F238E27FC236}">
                <a16:creationId xmlns:a16="http://schemas.microsoft.com/office/drawing/2014/main" id="{FC689F34-C75E-454F-AA8C-A329F5E2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121150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93585m30">
            <a:extLst>
              <a:ext uri="{FF2B5EF4-FFF2-40B4-BE49-F238E27FC236}">
                <a16:creationId xmlns:a16="http://schemas.microsoft.com/office/drawing/2014/main" id="{AF17FAFE-9DCE-4C66-9B1B-BBF7C322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149725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93585m30">
            <a:extLst>
              <a:ext uri="{FF2B5EF4-FFF2-40B4-BE49-F238E27FC236}">
                <a16:creationId xmlns:a16="http://schemas.microsoft.com/office/drawing/2014/main" id="{80BA2F85-2CC8-4B78-806D-98929C29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4148138"/>
            <a:ext cx="216217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93585m30">
            <a:extLst>
              <a:ext uri="{FF2B5EF4-FFF2-40B4-BE49-F238E27FC236}">
                <a16:creationId xmlns:a16="http://schemas.microsoft.com/office/drawing/2014/main" id="{2D1A7A64-E0CC-4640-9A56-27379988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121150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B09CC470-CA44-426E-C22A-DCE60636C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08" y="926885"/>
            <a:ext cx="1872208" cy="2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0C3BAB87-F6D5-135C-8FCB-A8BEFE283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71" y="903181"/>
            <a:ext cx="1872208" cy="2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C5A75BE-0140-0D81-A9FB-07E102E2C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430" y="907630"/>
            <a:ext cx="1872208" cy="2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is is a preview only. Click Download Now to download the template.">
            <a:extLst>
              <a:ext uri="{FF2B5EF4-FFF2-40B4-BE49-F238E27FC236}">
                <a16:creationId xmlns:a16="http://schemas.microsoft.com/office/drawing/2014/main" id="{8A632ECE-7CF2-4CF8-904F-DD3AFE6B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>
            <a:extLst>
              <a:ext uri="{FF2B5EF4-FFF2-40B4-BE49-F238E27FC236}">
                <a16:creationId xmlns:a16="http://schemas.microsoft.com/office/drawing/2014/main" id="{9874FB22-E6D0-4176-B2EA-8B54A7A70A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8131175" cy="217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*Trò chơi:</a:t>
            </a:r>
          </a:p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đúng nhà</a:t>
            </a:r>
            <a:endParaRPr lang="en-US" sz="3600" kern="1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BD743751-4E4F-430F-85CC-7C60CC9F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6985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phổ biến cách chơi : Trẻ 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về đúng nhà có số lượng theo cô yêu cầu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và nhiều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ất đồ chơi, xuống sân">
            <a:hlinkClick r:id="" action="ppaction://media"/>
            <a:extLst>
              <a:ext uri="{FF2B5EF4-FFF2-40B4-BE49-F238E27FC236}">
                <a16:creationId xmlns:a16="http://schemas.microsoft.com/office/drawing/2014/main" id="{55C4E3EF-ACCE-4DA4-B42B-D41D75EEA3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50" y="6093296"/>
            <a:ext cx="609600" cy="609600"/>
          </a:xfrm>
          <a:prstGeom prst="rect">
            <a:avLst/>
          </a:prstGeom>
        </p:spPr>
      </p:pic>
      <p:pic>
        <p:nvPicPr>
          <p:cNvPr id="7" name="Cất đồ chơi, xuống sân">
            <a:hlinkClick r:id="" action="ppaction://media"/>
            <a:extLst>
              <a:ext uri="{FF2B5EF4-FFF2-40B4-BE49-F238E27FC236}">
                <a16:creationId xmlns:a16="http://schemas.microsoft.com/office/drawing/2014/main" id="{2F0E9066-5D3F-4BD9-A6B7-019C8CF809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24850" y="6245696"/>
            <a:ext cx="609600" cy="609600"/>
          </a:xfrm>
          <a:prstGeom prst="rect">
            <a:avLst/>
          </a:prstGeom>
        </p:spPr>
      </p:pic>
      <p:pic>
        <p:nvPicPr>
          <p:cNvPr id="8" name="Cất đồ chơi, xuống sân">
            <a:hlinkClick r:id="" action="ppaction://media"/>
            <a:extLst>
              <a:ext uri="{FF2B5EF4-FFF2-40B4-BE49-F238E27FC236}">
                <a16:creationId xmlns:a16="http://schemas.microsoft.com/office/drawing/2014/main" id="{BEF3596B-6E79-4596-B89C-F7A30C596F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77250" y="6398096"/>
            <a:ext cx="609600" cy="609600"/>
          </a:xfrm>
          <a:prstGeom prst="rect">
            <a:avLst/>
          </a:prstGeom>
        </p:spPr>
      </p:pic>
      <p:pic>
        <p:nvPicPr>
          <p:cNvPr id="9" name="Cất đồ chơi, xuống sân">
            <a:hlinkClick r:id="" action="ppaction://media"/>
            <a:extLst>
              <a:ext uri="{FF2B5EF4-FFF2-40B4-BE49-F238E27FC236}">
                <a16:creationId xmlns:a16="http://schemas.microsoft.com/office/drawing/2014/main" id="{3D4CA39E-14DE-49EF-9AAB-34B2CD251D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9650" y="655049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174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0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174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174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174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mute="1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AADFC83-CC60-4DD2-A198-7DCB5EF6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192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17411" name="Picture 3" descr="TULIP">
            <a:extLst>
              <a:ext uri="{FF2B5EF4-FFF2-40B4-BE49-F238E27FC236}">
                <a16:creationId xmlns:a16="http://schemas.microsoft.com/office/drawing/2014/main" id="{20C7F230-F503-41A2-8ABE-16A47F7A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TULIP">
            <a:extLst>
              <a:ext uri="{FF2B5EF4-FFF2-40B4-BE49-F238E27FC236}">
                <a16:creationId xmlns:a16="http://schemas.microsoft.com/office/drawing/2014/main" id="{200F9CD2-E84D-4A1B-ADF3-305D147E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TULIP">
            <a:extLst>
              <a:ext uri="{FF2B5EF4-FFF2-40B4-BE49-F238E27FC236}">
                <a16:creationId xmlns:a16="http://schemas.microsoft.com/office/drawing/2014/main" id="{5E776128-273C-4D29-BB5D-EC48FBAF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ULIP">
            <a:extLst>
              <a:ext uri="{FF2B5EF4-FFF2-40B4-BE49-F238E27FC236}">
                <a16:creationId xmlns:a16="http://schemas.microsoft.com/office/drawing/2014/main" id="{9CD66A55-B201-4D30-9C47-51F342B30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ULIP">
            <a:extLst>
              <a:ext uri="{FF2B5EF4-FFF2-40B4-BE49-F238E27FC236}">
                <a16:creationId xmlns:a16="http://schemas.microsoft.com/office/drawing/2014/main" id="{CF22A798-527B-45D3-AAB8-5244D306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hotobucket">
            <a:extLst>
              <a:ext uri="{FF2B5EF4-FFF2-40B4-BE49-F238E27FC236}">
                <a16:creationId xmlns:a16="http://schemas.microsoft.com/office/drawing/2014/main" id="{F8DD4DFE-289E-427B-8909-D3A04770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Photobucket">
            <a:extLst>
              <a:ext uri="{FF2B5EF4-FFF2-40B4-BE49-F238E27FC236}">
                <a16:creationId xmlns:a16="http://schemas.microsoft.com/office/drawing/2014/main" id="{A74B32E4-1757-4E80-85DD-78009956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BELLBRDR">
            <a:extLst>
              <a:ext uri="{FF2B5EF4-FFF2-40B4-BE49-F238E27FC236}">
                <a16:creationId xmlns:a16="http://schemas.microsoft.com/office/drawing/2014/main" id="{EDBBF080-015A-4D4A-B82E-4F7A0959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BELLBRDR">
            <a:extLst>
              <a:ext uri="{FF2B5EF4-FFF2-40B4-BE49-F238E27FC236}">
                <a16:creationId xmlns:a16="http://schemas.microsoft.com/office/drawing/2014/main" id="{4058410F-3CBD-4053-96E3-E8F60442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BELLBRDR">
            <a:extLst>
              <a:ext uri="{FF2B5EF4-FFF2-40B4-BE49-F238E27FC236}">
                <a16:creationId xmlns:a16="http://schemas.microsoft.com/office/drawing/2014/main" id="{C73AA1C1-8D02-46DF-8977-BD4E7BA3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Photobucket">
            <a:extLst>
              <a:ext uri="{FF2B5EF4-FFF2-40B4-BE49-F238E27FC236}">
                <a16:creationId xmlns:a16="http://schemas.microsoft.com/office/drawing/2014/main" id="{E7E75DE6-8461-429D-B964-8F09804E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Photobucket">
            <a:extLst>
              <a:ext uri="{FF2B5EF4-FFF2-40B4-BE49-F238E27FC236}">
                <a16:creationId xmlns:a16="http://schemas.microsoft.com/office/drawing/2014/main" id="{64D37D03-0077-46F2-80F1-DFCCF757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Photobucket">
            <a:extLst>
              <a:ext uri="{FF2B5EF4-FFF2-40B4-BE49-F238E27FC236}">
                <a16:creationId xmlns:a16="http://schemas.microsoft.com/office/drawing/2014/main" id="{0ED60639-9462-45BB-992C-D2746D06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Photobucket">
            <a:extLst>
              <a:ext uri="{FF2B5EF4-FFF2-40B4-BE49-F238E27FC236}">
                <a16:creationId xmlns:a16="http://schemas.microsoft.com/office/drawing/2014/main" id="{40D1D34F-3162-42E0-A495-C786DB48C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Photobucket">
            <a:extLst>
              <a:ext uri="{FF2B5EF4-FFF2-40B4-BE49-F238E27FC236}">
                <a16:creationId xmlns:a16="http://schemas.microsoft.com/office/drawing/2014/main" id="{AB166238-9B35-496D-857C-25395DAE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Photobucket">
            <a:extLst>
              <a:ext uri="{FF2B5EF4-FFF2-40B4-BE49-F238E27FC236}">
                <a16:creationId xmlns:a16="http://schemas.microsoft.com/office/drawing/2014/main" id="{073C4D10-65B5-42BB-9CC1-E8E4012B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Text Box 19">
            <a:extLst>
              <a:ext uri="{FF2B5EF4-FFF2-40B4-BE49-F238E27FC236}">
                <a16:creationId xmlns:a16="http://schemas.microsoft.com/office/drawing/2014/main" id="{D027E1BF-8B99-49B3-9622-BD7B409E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8" name="Picture 23" descr="3d butterfly">
            <a:extLst>
              <a:ext uri="{FF2B5EF4-FFF2-40B4-BE49-F238E27FC236}">
                <a16:creationId xmlns:a16="http://schemas.microsoft.com/office/drawing/2014/main" id="{07E63082-03D5-44AC-AECD-5F4052CE34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022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4" descr="3d butterfly">
            <a:extLst>
              <a:ext uri="{FF2B5EF4-FFF2-40B4-BE49-F238E27FC236}">
                <a16:creationId xmlns:a16="http://schemas.microsoft.com/office/drawing/2014/main" id="{EEB67D6E-0090-4BA1-BC72-685685180B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567238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id="{B7C267D4-090E-4D46-8E26-F2E1ECF6F5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74638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6" descr="Bunny3">
            <a:extLst>
              <a:ext uri="{FF2B5EF4-FFF2-40B4-BE49-F238E27FC236}">
                <a16:creationId xmlns:a16="http://schemas.microsoft.com/office/drawing/2014/main" id="{5174B1BD-6F4A-40B0-BBAC-0804C58E3D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7" descr="blooming_flower_jug_md_wht">
            <a:extLst>
              <a:ext uri="{FF2B5EF4-FFF2-40B4-BE49-F238E27FC236}">
                <a16:creationId xmlns:a16="http://schemas.microsoft.com/office/drawing/2014/main" id="{77E5D170-A833-4F55-BDD2-B5B2B54336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8" descr="Ani_hum1">
            <a:extLst>
              <a:ext uri="{FF2B5EF4-FFF2-40B4-BE49-F238E27FC236}">
                <a16:creationId xmlns:a16="http://schemas.microsoft.com/office/drawing/2014/main" id="{F2AC2051-0ED3-47AF-8993-E0A558690D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2385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9" descr="3d butterfly">
            <a:extLst>
              <a:ext uri="{FF2B5EF4-FFF2-40B4-BE49-F238E27FC236}">
                <a16:creationId xmlns:a16="http://schemas.microsoft.com/office/drawing/2014/main" id="{E403DCC9-FE8F-455F-BE41-A00DCB6F5A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323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30" descr="3d butterfly">
            <a:extLst>
              <a:ext uri="{FF2B5EF4-FFF2-40B4-BE49-F238E27FC236}">
                <a16:creationId xmlns:a16="http://schemas.microsoft.com/office/drawing/2014/main" id="{4951B9AC-8960-484A-8275-14A1C9EFB7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28098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31" descr="fleur">
            <a:extLst>
              <a:ext uri="{FF2B5EF4-FFF2-40B4-BE49-F238E27FC236}">
                <a16:creationId xmlns:a16="http://schemas.microsoft.com/office/drawing/2014/main" id="{A801A1B2-6A04-49C4-A55E-5642D2423F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5848350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F8D918E-6733-41CB-A435-71215BE4114E}"/>
              </a:ext>
            </a:extLst>
          </p:cNvPr>
          <p:cNvSpPr txBox="1"/>
          <p:nvPr/>
        </p:nvSpPr>
        <p:spPr>
          <a:xfrm>
            <a:off x="428124" y="1838265"/>
            <a:ext cx="83103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3.</a:t>
            </a:r>
            <a:r>
              <a:rPr lang="vi-V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Kết thúc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  <a:endParaRPr lang="vi-V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7438" name="TextBox 1">
            <a:extLst>
              <a:ext uri="{FF2B5EF4-FFF2-40B4-BE49-F238E27FC236}">
                <a16:creationId xmlns:a16="http://schemas.microsoft.com/office/drawing/2014/main" id="{079F3DDE-4D6E-4760-96D1-675933AC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698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nhận xét giờ học, chuyển hoạt động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TextBox 3">
            <a:extLst>
              <a:ext uri="{FF2B5EF4-FFF2-40B4-BE49-F238E27FC236}">
                <a16:creationId xmlns:a16="http://schemas.microsoft.com/office/drawing/2014/main" id="{4B4F7C17-CEEC-49B3-AF5B-E138974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7704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CC3DD8-6A70-4628-B44F-69DAB64721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19" y="1627188"/>
            <a:ext cx="2798851" cy="4972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896456-A4A1-4408-B7E7-0912243E27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3EFEE"/>
              </a:clrFrom>
              <a:clrTo>
                <a:srgbClr val="F3EF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10" y="2132856"/>
            <a:ext cx="3429000" cy="3429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06E4357-0C2F-4691-8743-8D5A42D99F81}"/>
              </a:ext>
            </a:extLst>
          </p:cNvPr>
          <p:cNvGrpSpPr/>
          <p:nvPr/>
        </p:nvGrpSpPr>
        <p:grpSpPr>
          <a:xfrm>
            <a:off x="5758830" y="5013233"/>
            <a:ext cx="1440160" cy="1368152"/>
            <a:chOff x="3491880" y="5085184"/>
            <a:chExt cx="1440160" cy="136815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473C00-0644-4D15-A3FC-F2A087A50A21}"/>
                </a:ext>
              </a:extLst>
            </p:cNvPr>
            <p:cNvSpPr/>
            <p:nvPr/>
          </p:nvSpPr>
          <p:spPr>
            <a:xfrm>
              <a:off x="3491880" y="5085184"/>
              <a:ext cx="1440160" cy="136815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7ACFAF-C2F0-414D-8285-3FBED8C6038A}"/>
                </a:ext>
              </a:extLst>
            </p:cNvPr>
            <p:cNvSpPr/>
            <p:nvPr/>
          </p:nvSpPr>
          <p:spPr>
            <a:xfrm>
              <a:off x="3965857" y="5518335"/>
              <a:ext cx="492205" cy="50184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TextBox 3">
            <a:extLst>
              <a:ext uri="{FF2B5EF4-FFF2-40B4-BE49-F238E27FC236}">
                <a16:creationId xmlns:a16="http://schemas.microsoft.com/office/drawing/2014/main" id="{4B4F7C17-CEEC-49B3-AF5B-E138974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7704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6E4357-0C2F-4691-8743-8D5A42D99F81}"/>
              </a:ext>
            </a:extLst>
          </p:cNvPr>
          <p:cNvGrpSpPr/>
          <p:nvPr/>
        </p:nvGrpSpPr>
        <p:grpSpPr>
          <a:xfrm>
            <a:off x="5364088" y="5013233"/>
            <a:ext cx="1440160" cy="1368152"/>
            <a:chOff x="3491880" y="5085184"/>
            <a:chExt cx="1440160" cy="136815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473C00-0644-4D15-A3FC-F2A087A50A21}"/>
                </a:ext>
              </a:extLst>
            </p:cNvPr>
            <p:cNvSpPr/>
            <p:nvPr/>
          </p:nvSpPr>
          <p:spPr>
            <a:xfrm>
              <a:off x="3491880" y="5085184"/>
              <a:ext cx="1440160" cy="136815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7ACFAF-C2F0-414D-8285-3FBED8C6038A}"/>
                </a:ext>
              </a:extLst>
            </p:cNvPr>
            <p:cNvSpPr/>
            <p:nvPr/>
          </p:nvSpPr>
          <p:spPr>
            <a:xfrm>
              <a:off x="3673202" y="5518335"/>
              <a:ext cx="492205" cy="50184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08F52B5-BE46-4FD4-9E57-1D784A15E237}"/>
                </a:ext>
              </a:extLst>
            </p:cNvPr>
            <p:cNvSpPr/>
            <p:nvPr/>
          </p:nvSpPr>
          <p:spPr>
            <a:xfrm>
              <a:off x="4321274" y="5518335"/>
              <a:ext cx="492205" cy="50184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56888C9-1796-4E0F-941D-8C73812518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33" y="1871613"/>
            <a:ext cx="2495876" cy="44371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18E542-E22C-4DDB-B760-CB70D4C5C7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374" y="1924053"/>
            <a:ext cx="2575252" cy="30098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866FC4-AFB3-419D-8931-3FE83644DA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09" y="1881127"/>
            <a:ext cx="2575252" cy="300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TextBox 3">
            <a:extLst>
              <a:ext uri="{FF2B5EF4-FFF2-40B4-BE49-F238E27FC236}">
                <a16:creationId xmlns:a16="http://schemas.microsoft.com/office/drawing/2014/main" id="{4B4F7C17-CEEC-49B3-AF5B-E138974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7704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6E4357-0C2F-4691-8743-8D5A42D99F81}"/>
              </a:ext>
            </a:extLst>
          </p:cNvPr>
          <p:cNvGrpSpPr/>
          <p:nvPr/>
        </p:nvGrpSpPr>
        <p:grpSpPr>
          <a:xfrm>
            <a:off x="6012160" y="5229200"/>
            <a:ext cx="1440160" cy="1368152"/>
            <a:chOff x="3491880" y="5085184"/>
            <a:chExt cx="1440160" cy="136815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473C00-0644-4D15-A3FC-F2A087A50A21}"/>
                </a:ext>
              </a:extLst>
            </p:cNvPr>
            <p:cNvSpPr/>
            <p:nvPr/>
          </p:nvSpPr>
          <p:spPr>
            <a:xfrm>
              <a:off x="3491880" y="5085184"/>
              <a:ext cx="1440160" cy="136815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7ACFAF-C2F0-414D-8285-3FBED8C6038A}"/>
                </a:ext>
              </a:extLst>
            </p:cNvPr>
            <p:cNvSpPr/>
            <p:nvPr/>
          </p:nvSpPr>
          <p:spPr>
            <a:xfrm>
              <a:off x="3800748" y="5769260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6C8DE9-1353-47E2-B378-7BCA1F635CAD}"/>
                </a:ext>
              </a:extLst>
            </p:cNvPr>
            <p:cNvSpPr/>
            <p:nvPr/>
          </p:nvSpPr>
          <p:spPr>
            <a:xfrm>
              <a:off x="4089443" y="5277294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9D3D2C7-E7D2-410F-AC58-3C63F17C456F}"/>
                </a:ext>
              </a:extLst>
            </p:cNvPr>
            <p:cNvSpPr/>
            <p:nvPr/>
          </p:nvSpPr>
          <p:spPr>
            <a:xfrm>
              <a:off x="4373327" y="5760305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4C561DD-A8D1-41BC-93E2-C1BA0ED4B0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41" y="1293567"/>
            <a:ext cx="3146040" cy="5589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6ED382-99F2-4C53-94A3-E9AF516A96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4" b="9658"/>
          <a:stretch/>
        </p:blipFill>
        <p:spPr>
          <a:xfrm>
            <a:off x="4514850" y="2061627"/>
            <a:ext cx="4189747" cy="2823999"/>
          </a:xfrm>
          <a:prstGeom prst="round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840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TextBox 3">
            <a:extLst>
              <a:ext uri="{FF2B5EF4-FFF2-40B4-BE49-F238E27FC236}">
                <a16:creationId xmlns:a16="http://schemas.microsoft.com/office/drawing/2014/main" id="{4B4F7C17-CEEC-49B3-AF5B-E138974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7704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6E4357-0C2F-4691-8743-8D5A42D99F81}"/>
              </a:ext>
            </a:extLst>
          </p:cNvPr>
          <p:cNvGrpSpPr/>
          <p:nvPr/>
        </p:nvGrpSpPr>
        <p:grpSpPr>
          <a:xfrm>
            <a:off x="5429318" y="5227588"/>
            <a:ext cx="1440160" cy="1368152"/>
            <a:chOff x="3491880" y="5085184"/>
            <a:chExt cx="1440160" cy="136815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473C00-0644-4D15-A3FC-F2A087A50A21}"/>
                </a:ext>
              </a:extLst>
            </p:cNvPr>
            <p:cNvSpPr/>
            <p:nvPr/>
          </p:nvSpPr>
          <p:spPr>
            <a:xfrm>
              <a:off x="3491880" y="5085184"/>
              <a:ext cx="1440160" cy="136815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7ACFAF-C2F0-414D-8285-3FBED8C6038A}"/>
                </a:ext>
              </a:extLst>
            </p:cNvPr>
            <p:cNvSpPr/>
            <p:nvPr/>
          </p:nvSpPr>
          <p:spPr>
            <a:xfrm>
              <a:off x="3795200" y="5789575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6C8DE9-1353-47E2-B378-7BCA1F635CAD}"/>
                </a:ext>
              </a:extLst>
            </p:cNvPr>
            <p:cNvSpPr/>
            <p:nvPr/>
          </p:nvSpPr>
          <p:spPr>
            <a:xfrm>
              <a:off x="3793530" y="5277294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9D3D2C7-E7D2-410F-AC58-3C63F17C456F}"/>
                </a:ext>
              </a:extLst>
            </p:cNvPr>
            <p:cNvSpPr/>
            <p:nvPr/>
          </p:nvSpPr>
          <p:spPr>
            <a:xfrm>
              <a:off x="4373327" y="5807980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714340E-C4DD-4696-8E4D-D96492D76CB9}"/>
                </a:ext>
              </a:extLst>
            </p:cNvPr>
            <p:cNvSpPr/>
            <p:nvPr/>
          </p:nvSpPr>
          <p:spPr>
            <a:xfrm>
              <a:off x="4373327" y="5311359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75E62B3-1EB6-4312-AE19-77B2E3CE5A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9" y="1088231"/>
            <a:ext cx="3551019" cy="6308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21589E-BDE3-49C8-9D44-ED99E6084B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718" y="1988840"/>
            <a:ext cx="1440160" cy="14401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4E8C1C-2602-4489-9833-1041037BC27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94" y="1987228"/>
            <a:ext cx="1440160" cy="144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A8D64E-CA85-44CF-A589-69D1C847A60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99" y="3609020"/>
            <a:ext cx="1440160" cy="14401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1FA456-3E9C-4523-8B31-CFAF4C7E0C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94" y="3607408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3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TextBox 3">
            <a:extLst>
              <a:ext uri="{FF2B5EF4-FFF2-40B4-BE49-F238E27FC236}">
                <a16:creationId xmlns:a16="http://schemas.microsoft.com/office/drawing/2014/main" id="{4B4F7C17-CEEC-49B3-AF5B-E138974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7704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6E4357-0C2F-4691-8743-8D5A42D99F81}"/>
              </a:ext>
            </a:extLst>
          </p:cNvPr>
          <p:cNvGrpSpPr/>
          <p:nvPr/>
        </p:nvGrpSpPr>
        <p:grpSpPr>
          <a:xfrm>
            <a:off x="7674472" y="3243309"/>
            <a:ext cx="1290016" cy="1202542"/>
            <a:chOff x="3491880" y="5085184"/>
            <a:chExt cx="1440160" cy="136815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473C00-0644-4D15-A3FC-F2A087A50A21}"/>
                </a:ext>
              </a:extLst>
            </p:cNvPr>
            <p:cNvSpPr/>
            <p:nvPr/>
          </p:nvSpPr>
          <p:spPr>
            <a:xfrm>
              <a:off x="3491880" y="5085184"/>
              <a:ext cx="1440160" cy="136815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7ACFAF-C2F0-414D-8285-3FBED8C6038A}"/>
                </a:ext>
              </a:extLst>
            </p:cNvPr>
            <p:cNvSpPr/>
            <p:nvPr/>
          </p:nvSpPr>
          <p:spPr>
            <a:xfrm>
              <a:off x="3795200" y="5978066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6C8DE9-1353-47E2-B378-7BCA1F635CAD}"/>
                </a:ext>
              </a:extLst>
            </p:cNvPr>
            <p:cNvSpPr/>
            <p:nvPr/>
          </p:nvSpPr>
          <p:spPr>
            <a:xfrm>
              <a:off x="3793530" y="5277294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9D3D2C7-E7D2-410F-AC58-3C63F17C456F}"/>
                </a:ext>
              </a:extLst>
            </p:cNvPr>
            <p:cNvSpPr/>
            <p:nvPr/>
          </p:nvSpPr>
          <p:spPr>
            <a:xfrm>
              <a:off x="4395651" y="5978066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714340E-C4DD-4696-8E4D-D96492D76CB9}"/>
                </a:ext>
              </a:extLst>
            </p:cNvPr>
            <p:cNvSpPr/>
            <p:nvPr/>
          </p:nvSpPr>
          <p:spPr>
            <a:xfrm>
              <a:off x="4395651" y="5280658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E9085F1-D771-47E7-9897-59F0CB677787}"/>
                </a:ext>
              </a:extLst>
            </p:cNvPr>
            <p:cNvSpPr/>
            <p:nvPr/>
          </p:nvSpPr>
          <p:spPr>
            <a:xfrm>
              <a:off x="4071247" y="5636230"/>
              <a:ext cx="322734" cy="3589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E9F4697-65F5-42E2-A67A-C8EB8DFDBB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876054"/>
            <a:ext cx="3367084" cy="59819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B870E3-92E7-486A-A617-04577F4C1AA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68" y="1472738"/>
            <a:ext cx="1495055" cy="19907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910415C-3520-4C7A-B679-E2C84610D4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45" y="1436632"/>
            <a:ext cx="1495055" cy="19907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19DC8F-A7A2-4296-ABD5-D0BEB43387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447" y="2932007"/>
            <a:ext cx="1495055" cy="19907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6DE76C-F60A-43A6-8BBE-E22A1DB764A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44" y="4445851"/>
            <a:ext cx="1495055" cy="19907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55E0E48-AF43-4796-AA1E-EAC3733323F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008" y="4445851"/>
            <a:ext cx="1495055" cy="19907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891DBF8-112A-4D15-848A-816EC050680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86" y="1472738"/>
            <a:ext cx="1495055" cy="19907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0AA8258-8A9E-4239-8EDC-40F785B3C08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63" y="1436632"/>
            <a:ext cx="1495055" cy="19907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47B8AB4-7E49-42D3-8DF5-793BF71AE94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165" y="2932007"/>
            <a:ext cx="1495055" cy="199075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64B1A8B-4113-4F9E-A261-CED546E3F04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62" y="4445851"/>
            <a:ext cx="1495055" cy="199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3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AF3F981-8520-443B-B21E-06D961D5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989138"/>
            <a:ext cx="6913562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nhóm có số lượng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và nhiều </a:t>
            </a:r>
            <a:endParaRPr lang="en-US" altLang="en-US" sz="6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2" descr="878031oq6iuoirb6">
            <a:extLst>
              <a:ext uri="{FF2B5EF4-FFF2-40B4-BE49-F238E27FC236}">
                <a16:creationId xmlns:a16="http://schemas.microsoft.com/office/drawing/2014/main" id="{293BE058-F8ED-4E39-BBCB-8E32B9B38E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11480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1" descr="878031oq6iuoirb6">
            <a:extLst>
              <a:ext uri="{FF2B5EF4-FFF2-40B4-BE49-F238E27FC236}">
                <a16:creationId xmlns:a16="http://schemas.microsoft.com/office/drawing/2014/main" id="{2DD149C7-4074-4AA3-B016-353D24EEC3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2715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5" descr="887822uivpqeloza">
            <a:extLst>
              <a:ext uri="{FF2B5EF4-FFF2-40B4-BE49-F238E27FC236}">
                <a16:creationId xmlns:a16="http://schemas.microsoft.com/office/drawing/2014/main" id="{4C5BED99-2C89-45DF-AAA4-C9E2EBAF4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0925" y="-84772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6" descr="887822uivpqeloza">
            <a:extLst>
              <a:ext uri="{FF2B5EF4-FFF2-40B4-BE49-F238E27FC236}">
                <a16:creationId xmlns:a16="http://schemas.microsoft.com/office/drawing/2014/main" id="{CC04134B-9B07-4DCC-88E5-9B5985B4C2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gachngang">
            <a:extLst>
              <a:ext uri="{FF2B5EF4-FFF2-40B4-BE49-F238E27FC236}">
                <a16:creationId xmlns:a16="http://schemas.microsoft.com/office/drawing/2014/main" id="{0FF20D23-B458-45DF-BC3B-07ED702C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gachngang">
            <a:extLst>
              <a:ext uri="{FF2B5EF4-FFF2-40B4-BE49-F238E27FC236}">
                <a16:creationId xmlns:a16="http://schemas.microsoft.com/office/drawing/2014/main" id="{91401377-B0A2-4949-AA01-1C82A345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80963"/>
            <a:ext cx="91440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7" descr="BAR_EL~1">
            <a:extLst>
              <a:ext uri="{FF2B5EF4-FFF2-40B4-BE49-F238E27FC236}">
                <a16:creationId xmlns:a16="http://schemas.microsoft.com/office/drawing/2014/main" id="{CC79878D-131E-492D-8541-98B24239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BAR_EL~1">
            <a:extLst>
              <a:ext uri="{FF2B5EF4-FFF2-40B4-BE49-F238E27FC236}">
                <a16:creationId xmlns:a16="http://schemas.microsoft.com/office/drawing/2014/main" id="{CEFB6E33-924E-49F0-A387-5AED5C18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29300" y="3543300"/>
            <a:ext cx="647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7ED287-1E04-2057-F617-E37DF3772A7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552" t="3558" r="33252" b="52503"/>
          <a:stretch>
            <a:fillRect/>
          </a:stretch>
        </p:blipFill>
        <p:spPr>
          <a:xfrm rot="16200000">
            <a:off x="458695" y="2301244"/>
            <a:ext cx="1247731" cy="15824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F2B45F-8584-0A32-B63B-B8C7EE32047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552" t="3558" r="33252" b="52503"/>
          <a:stretch>
            <a:fillRect/>
          </a:stretch>
        </p:blipFill>
        <p:spPr>
          <a:xfrm rot="16200000">
            <a:off x="2199482" y="2290379"/>
            <a:ext cx="1247731" cy="15824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D83D5C-3376-5C3D-B67D-88018EB7B46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552" t="3558" r="33252" b="52503"/>
          <a:stretch>
            <a:fillRect/>
          </a:stretch>
        </p:blipFill>
        <p:spPr>
          <a:xfrm rot="16200000">
            <a:off x="3860746" y="2281502"/>
            <a:ext cx="1247731" cy="15824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A9D69C-DCEA-DB3F-5386-FB611F72888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552" t="3558" r="33252" b="52503"/>
          <a:stretch>
            <a:fillRect/>
          </a:stretch>
        </p:blipFill>
        <p:spPr>
          <a:xfrm rot="16200000">
            <a:off x="5585906" y="2281501"/>
            <a:ext cx="1247731" cy="158241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D7DB674-CF50-EA5A-CB74-B6E3F50A088B}"/>
              </a:ext>
            </a:extLst>
          </p:cNvPr>
          <p:cNvGrpSpPr/>
          <p:nvPr/>
        </p:nvGrpSpPr>
        <p:grpSpPr>
          <a:xfrm>
            <a:off x="3447421" y="4394201"/>
            <a:ext cx="2132691" cy="1546448"/>
            <a:chOff x="3447421" y="4114800"/>
            <a:chExt cx="2132691" cy="154644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5B75A4-7CDE-E922-F4E6-2E7F41E2DD38}"/>
                </a:ext>
              </a:extLst>
            </p:cNvPr>
            <p:cNvSpPr/>
            <p:nvPr/>
          </p:nvSpPr>
          <p:spPr bwMode="auto">
            <a:xfrm>
              <a:off x="3447421" y="4114800"/>
              <a:ext cx="2132691" cy="1546448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D833598-AC97-0BFA-BD29-78EB1BD5B344}"/>
                </a:ext>
              </a:extLst>
            </p:cNvPr>
            <p:cNvSpPr/>
            <p:nvPr/>
          </p:nvSpPr>
          <p:spPr bwMode="auto">
            <a:xfrm>
              <a:off x="3914654" y="4240190"/>
              <a:ext cx="456060" cy="50405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FE6F92-3D69-A07F-BE60-B3ADFB4780A8}"/>
                </a:ext>
              </a:extLst>
            </p:cNvPr>
            <p:cNvSpPr/>
            <p:nvPr/>
          </p:nvSpPr>
          <p:spPr bwMode="auto">
            <a:xfrm>
              <a:off x="4670082" y="4240190"/>
              <a:ext cx="456060" cy="50405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AD4DC24-E9F6-FA71-5CE1-51E9889DB0B7}"/>
                </a:ext>
              </a:extLst>
            </p:cNvPr>
            <p:cNvSpPr/>
            <p:nvPr/>
          </p:nvSpPr>
          <p:spPr bwMode="auto">
            <a:xfrm>
              <a:off x="4670082" y="4920830"/>
              <a:ext cx="456060" cy="50405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BA4D086-7567-40AC-054E-2335CFBDFEC5}"/>
                </a:ext>
              </a:extLst>
            </p:cNvPr>
            <p:cNvSpPr/>
            <p:nvPr/>
          </p:nvSpPr>
          <p:spPr bwMode="auto">
            <a:xfrm>
              <a:off x="3931136" y="4950719"/>
              <a:ext cx="456060" cy="50405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1D07C7F-66DD-3E1C-FD0E-F89CAC2A398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552" t="3558" r="33252" b="52503"/>
          <a:stretch>
            <a:fillRect/>
          </a:stretch>
        </p:blipFill>
        <p:spPr>
          <a:xfrm rot="16200000">
            <a:off x="7259757" y="2301244"/>
            <a:ext cx="1247731" cy="158241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04C42-8D34-4543-9850-A9478B988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2" descr="878031oq6iuoirb6">
            <a:extLst>
              <a:ext uri="{FF2B5EF4-FFF2-40B4-BE49-F238E27FC236}">
                <a16:creationId xmlns:a16="http://schemas.microsoft.com/office/drawing/2014/main" id="{BC289417-DFF3-A0AE-3B87-832FBCFE29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11480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1" descr="878031oq6iuoirb6">
            <a:extLst>
              <a:ext uri="{FF2B5EF4-FFF2-40B4-BE49-F238E27FC236}">
                <a16:creationId xmlns:a16="http://schemas.microsoft.com/office/drawing/2014/main" id="{8FB60878-7020-C587-2AB9-0BCAB8645C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2715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5" descr="887822uivpqeloza">
            <a:extLst>
              <a:ext uri="{FF2B5EF4-FFF2-40B4-BE49-F238E27FC236}">
                <a16:creationId xmlns:a16="http://schemas.microsoft.com/office/drawing/2014/main" id="{50B80447-92A3-3CB7-5CB1-FAA2BAB6C2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0925" y="-84772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6" descr="887822uivpqeloza">
            <a:extLst>
              <a:ext uri="{FF2B5EF4-FFF2-40B4-BE49-F238E27FC236}">
                <a16:creationId xmlns:a16="http://schemas.microsoft.com/office/drawing/2014/main" id="{E0EB68BF-F4C3-7C0B-406F-01D5D70CE4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gachngang">
            <a:extLst>
              <a:ext uri="{FF2B5EF4-FFF2-40B4-BE49-F238E27FC236}">
                <a16:creationId xmlns:a16="http://schemas.microsoft.com/office/drawing/2014/main" id="{76636F8A-7250-D67D-E4B5-8BE111731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gachngang">
            <a:extLst>
              <a:ext uri="{FF2B5EF4-FFF2-40B4-BE49-F238E27FC236}">
                <a16:creationId xmlns:a16="http://schemas.microsoft.com/office/drawing/2014/main" id="{20847064-649A-7A63-481D-A5ED22B38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80963"/>
            <a:ext cx="91440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7" descr="BAR_EL~1">
            <a:extLst>
              <a:ext uri="{FF2B5EF4-FFF2-40B4-BE49-F238E27FC236}">
                <a16:creationId xmlns:a16="http://schemas.microsoft.com/office/drawing/2014/main" id="{A611B8A4-6351-A667-4DAD-FB42AEB8A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BAR_EL~1">
            <a:extLst>
              <a:ext uri="{FF2B5EF4-FFF2-40B4-BE49-F238E27FC236}">
                <a16:creationId xmlns:a16="http://schemas.microsoft.com/office/drawing/2014/main" id="{43C2158E-684F-FD0B-DD41-3FC4A4E12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29300" y="3543300"/>
            <a:ext cx="647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9A944B4-BDA7-C0BD-32EC-8F12A038AA8F}"/>
              </a:ext>
            </a:extLst>
          </p:cNvPr>
          <p:cNvGrpSpPr/>
          <p:nvPr/>
        </p:nvGrpSpPr>
        <p:grpSpPr>
          <a:xfrm>
            <a:off x="3447421" y="4394201"/>
            <a:ext cx="2132691" cy="1546448"/>
            <a:chOff x="3447421" y="4114800"/>
            <a:chExt cx="2132691" cy="154644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622FAF-ADB0-FA18-CACC-6D80AC2DEC08}"/>
                </a:ext>
              </a:extLst>
            </p:cNvPr>
            <p:cNvSpPr/>
            <p:nvPr/>
          </p:nvSpPr>
          <p:spPr bwMode="auto">
            <a:xfrm>
              <a:off x="3447421" y="4114800"/>
              <a:ext cx="2132691" cy="1546448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8ECE42A-80FE-CBD5-A618-F4AD4DE4D021}"/>
                </a:ext>
              </a:extLst>
            </p:cNvPr>
            <p:cNvSpPr/>
            <p:nvPr/>
          </p:nvSpPr>
          <p:spPr bwMode="auto">
            <a:xfrm>
              <a:off x="3914654" y="4240190"/>
              <a:ext cx="456060" cy="50405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6CE101E-4714-033C-E7E2-2D793C9B937C}"/>
                </a:ext>
              </a:extLst>
            </p:cNvPr>
            <p:cNvSpPr/>
            <p:nvPr/>
          </p:nvSpPr>
          <p:spPr bwMode="auto">
            <a:xfrm>
              <a:off x="4670082" y="4240190"/>
              <a:ext cx="456060" cy="50405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A43F686-17F8-760E-87B8-5756EF4D8993}"/>
                </a:ext>
              </a:extLst>
            </p:cNvPr>
            <p:cNvSpPr/>
            <p:nvPr/>
          </p:nvSpPr>
          <p:spPr bwMode="auto">
            <a:xfrm>
              <a:off x="4670082" y="4920830"/>
              <a:ext cx="456060" cy="50405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41F76E2-0627-30AF-EDB5-520BDAE4B06F}"/>
                </a:ext>
              </a:extLst>
            </p:cNvPr>
            <p:cNvSpPr/>
            <p:nvPr/>
          </p:nvSpPr>
          <p:spPr bwMode="auto">
            <a:xfrm>
              <a:off x="3931136" y="4950719"/>
              <a:ext cx="456060" cy="50405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5E89898-BE58-BDD5-F648-E2AF92087B1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552" t="47632" r="27551" b="2382"/>
          <a:stretch>
            <a:fillRect/>
          </a:stretch>
        </p:blipFill>
        <p:spPr>
          <a:xfrm rot="16200000">
            <a:off x="661686" y="2295270"/>
            <a:ext cx="1114425" cy="1431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EE4C5A-0CF0-3EB2-1877-AD1B96B4939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552" t="47632" r="27551" b="2382"/>
          <a:stretch>
            <a:fillRect/>
          </a:stretch>
        </p:blipFill>
        <p:spPr>
          <a:xfrm rot="16200000">
            <a:off x="2251937" y="2292465"/>
            <a:ext cx="1134147" cy="1456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E91540-7059-FC43-BDF8-C5E96B0BED4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552" t="47632" r="27551" b="2382"/>
          <a:stretch>
            <a:fillRect/>
          </a:stretch>
        </p:blipFill>
        <p:spPr>
          <a:xfrm rot="16200000">
            <a:off x="3864713" y="2282605"/>
            <a:ext cx="1134147" cy="14565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53221A-4D96-90A9-C416-93E0847D7A4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552" t="47632" r="27551" b="2382"/>
          <a:stretch>
            <a:fillRect/>
          </a:stretch>
        </p:blipFill>
        <p:spPr>
          <a:xfrm rot="16200000">
            <a:off x="5475908" y="2269846"/>
            <a:ext cx="1134147" cy="14565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D51295-E08D-59C9-ABC0-C3664A656D4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552" t="47632" r="27551" b="2382"/>
          <a:stretch>
            <a:fillRect/>
          </a:stretch>
        </p:blipFill>
        <p:spPr>
          <a:xfrm rot="16200000">
            <a:off x="7056274" y="2269846"/>
            <a:ext cx="1134147" cy="145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918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1197</TotalTime>
  <Words>201</Words>
  <Application>Microsoft Office PowerPoint</Application>
  <PresentationFormat>On-screen Show (4:3)</PresentationFormat>
  <Paragraphs>28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Default Design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Administrator</cp:lastModifiedBy>
  <cp:revision>42</cp:revision>
  <dcterms:created xsi:type="dcterms:W3CDTF">2018-10-20T02:47:09Z</dcterms:created>
  <dcterms:modified xsi:type="dcterms:W3CDTF">2026-03-19T09:58:53Z</dcterms:modified>
</cp:coreProperties>
</file>