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2A26-5785-C709-D458-B39EECEB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060E6-30F6-32C5-5261-E6FBBFF6F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9ACE5-C3E2-13F2-4C18-63CE296E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9DBD-C9BC-F020-0F13-3B82DF98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B26D-386F-1023-A402-6F32811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5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8FD4-02BA-7D3A-0D35-B90BAD39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E8A86-25C3-8B85-0E16-4F610CD89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6F6D-C4E0-6AA0-87AC-68C94AF2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3238-AFF3-7255-61E7-EBF11E5A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450E2-49FB-B5D5-C43E-CB2D6D3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915FC-5522-6CE0-5578-855C16210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47DC8-42D5-1DDF-8CB8-E3ABF0DAB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6DD33-05EA-A1A7-AEB5-1A5C6059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1A329-C87E-FD76-F5D8-7B5D5F53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27703-89EF-8C34-9255-D954881C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74E8-E4AD-09A5-3001-022854E4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22CEA-4013-97C1-DB5E-AE1A1FF6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D60E4-9FF5-C049-3DC3-D7915571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F6CE-AD59-CB33-A6E0-98E91747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3820-2AFA-B663-DECC-B90BAA2F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46AF-CE01-4E9A-DC87-3710A3AF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D7831-F7E3-3915-2171-21E47FB6A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C6458-1472-4995-CC3B-6569F10C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7AA7-87F8-93E8-9D5A-BBC5D44E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7B01-A9BB-3310-8226-5FF205D2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0C82-79F1-714E-637B-57FE00B1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49E8-3DF2-484D-3264-A1D2C74AC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F271E-0EAC-DA2D-6890-811906D13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F36F9-C1C0-3B14-E87A-D77BFBC2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FC3A4-2946-0779-DE78-BD4A8264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D0443-68EE-B879-0FA7-972B7997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8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43A4-157D-B603-2409-8BB3D973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DBFCC-3920-4B4D-AECA-3DE6B7F34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A73DD-02D0-F47A-63F9-CF3100221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75CB4-AC17-B4EA-C571-71FBFC09F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53F52-4FA3-7CEE-2521-358EFA6BB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8907-1387-782F-1F7E-8069920E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83A58-8A7C-1EAC-53FF-5D466E44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728A0-97C1-D048-66A3-1B356FB1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2E65-FBEA-0D77-DB94-E11B22C9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2DE51-DBC2-DCDA-922B-D7ABA06E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79DCB-E347-3E43-7A8D-30AFBA78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E6B7E-3D19-C62E-DF0A-88F048D8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A8278-2607-3195-ABEB-4D811411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8F43E-8EE7-AAFC-F1A9-96E24DE4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9EA73-C412-2694-690C-7F07131D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A07F-6F64-7B7E-34EF-1AA331FC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94AD-7511-D381-49CE-CB003B9B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6AEC5-656D-4DE1-29E8-6E3FDC330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9D148-0E1C-20DB-57FD-523DBA64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C25F-0BCF-4CDB-53DF-424142BE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04FDA-68AD-5F3C-6952-6B579D72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F1B1-58E6-5701-D3DA-BBBD9BCB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2E02F-D047-6C60-73BA-59733AA71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E8376-DE69-93E3-5EEB-F798A9CEF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DEA20-9D2E-D9B5-A967-607E44F2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FB0EA-2E5B-DC74-63AE-6BDEDF3A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CD544-FC91-D98A-2065-688E7828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8DFFF-C67A-AA2A-93B6-93F67C4B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92F9-C4B2-BE6E-6C6B-A2CC5EED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EEFD-AC34-2CA1-9EC1-5AF79A6B3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8198-5B76-4D82-B7FE-53260AE093AB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64DC-A0ED-32DC-E8EE-8CDB9CC68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960F5-E972-0538-04A5-51C2CB09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B906-8C15-1B63-45E8-6481831AF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C3F6A-4B87-C98E-7509-E70DB4050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40EF4-38F1-E857-B492-BF293D7F7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53"/>
            <a:ext cx="1222006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5DCDA-49AC-7D12-D2AF-029C945C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4" y="1156512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DF54BA-8159-BDEA-6DC4-F46507ABB7BC}"/>
              </a:ext>
            </a:extLst>
          </p:cNvPr>
          <p:cNvSpPr txBox="1"/>
          <p:nvPr/>
        </p:nvSpPr>
        <p:spPr>
          <a:xfrm>
            <a:off x="2729017" y="310738"/>
            <a:ext cx="679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75CD-CD8D-5428-708F-2E327FD870EB}"/>
              </a:ext>
            </a:extLst>
          </p:cNvPr>
          <p:cNvSpPr txBox="1"/>
          <p:nvPr/>
        </p:nvSpPr>
        <p:spPr>
          <a:xfrm>
            <a:off x="3068814" y="3413647"/>
            <a:ext cx="659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KHÁM PHÁ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AE1EC-4EC1-EFB8-3B3B-A82BFD65D2FA}"/>
              </a:ext>
            </a:extLst>
          </p:cNvPr>
          <p:cNvSpPr txBox="1"/>
          <p:nvPr/>
        </p:nvSpPr>
        <p:spPr>
          <a:xfrm>
            <a:off x="4337332" y="3970029"/>
            <a:ext cx="52651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3083C-B18D-7E38-E747-8872A48C5BEC}"/>
              </a:ext>
            </a:extLst>
          </p:cNvPr>
          <p:cNvSpPr txBox="1"/>
          <p:nvPr/>
        </p:nvSpPr>
        <p:spPr>
          <a:xfrm>
            <a:off x="5540721" y="5893806"/>
            <a:ext cx="191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2025-2026</a:t>
            </a:r>
          </a:p>
        </p:txBody>
      </p:sp>
    </p:spTree>
    <p:extLst>
      <p:ext uri="{BB962C8B-B14F-4D97-AF65-F5344CB8AC3E}">
        <p14:creationId xmlns:p14="http://schemas.microsoft.com/office/powerpoint/2010/main" val="37114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E64F7-24C0-7F6D-7AA5-1744332A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27602D-1027-F792-BBA0-4F8FC0EEEC01}"/>
              </a:ext>
            </a:extLst>
          </p:cNvPr>
          <p:cNvSpPr txBox="1"/>
          <p:nvPr/>
        </p:nvSpPr>
        <p:spPr>
          <a:xfrm>
            <a:off x="2293034" y="1597891"/>
            <a:ext cx="89751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8D6C3-15D7-83DF-1E7E-55571AD71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26A0AA-2E79-F8AE-E0BB-BE5C36A925BA}"/>
              </a:ext>
            </a:extLst>
          </p:cNvPr>
          <p:cNvSpPr txBox="1"/>
          <p:nvPr/>
        </p:nvSpPr>
        <p:spPr>
          <a:xfrm>
            <a:off x="3902773" y="1595436"/>
            <a:ext cx="5070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CA094-1BA1-B6F7-6014-DEBBA4A7B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F06CCA-860F-3335-9014-1DB485ED8352}"/>
              </a:ext>
            </a:extLst>
          </p:cNvPr>
          <p:cNvSpPr txBox="1"/>
          <p:nvPr/>
        </p:nvSpPr>
        <p:spPr>
          <a:xfrm>
            <a:off x="3538396" y="2091351"/>
            <a:ext cx="51152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6F6D4-3632-07A6-9F31-BE046E8ED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9119C-04EA-965A-5947-4135C43A93ED}"/>
              </a:ext>
            </a:extLst>
          </p:cNvPr>
          <p:cNvSpPr txBox="1"/>
          <p:nvPr/>
        </p:nvSpPr>
        <p:spPr>
          <a:xfrm>
            <a:off x="3748135" y="1702051"/>
            <a:ext cx="49522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8564-CCBB-CCC6-95B4-28021525FCB7}"/>
              </a:ext>
            </a:extLst>
          </p:cNvPr>
          <p:cNvSpPr txBox="1"/>
          <p:nvPr/>
        </p:nvSpPr>
        <p:spPr>
          <a:xfrm>
            <a:off x="325925" y="235390"/>
            <a:ext cx="254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973C5-2ABE-17DC-B54B-6FA596560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02" y="697055"/>
            <a:ext cx="7698088" cy="5392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61BF17-2628-4C15-72A1-A9340364C4CA}"/>
              </a:ext>
            </a:extLst>
          </p:cNvPr>
          <p:cNvSpPr txBox="1"/>
          <p:nvPr/>
        </p:nvSpPr>
        <p:spPr>
          <a:xfrm rot="10800000" flipV="1">
            <a:off x="4460955" y="6255143"/>
            <a:ext cx="3444964" cy="36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Khi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93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AB781-2C6C-0877-5DCD-58E17BBAF3D3}"/>
              </a:ext>
            </a:extLst>
          </p:cNvPr>
          <p:cNvSpPr txBox="1"/>
          <p:nvPr/>
        </p:nvSpPr>
        <p:spPr>
          <a:xfrm>
            <a:off x="72427" y="126749"/>
            <a:ext cx="296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B88E96-1278-36C4-FFFE-254CFEA81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24" y="588415"/>
            <a:ext cx="8439992" cy="5755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969F23-5B7A-A201-F69B-7A8945217F07}"/>
              </a:ext>
            </a:extLst>
          </p:cNvPr>
          <p:cNvSpPr txBox="1"/>
          <p:nvPr/>
        </p:nvSpPr>
        <p:spPr>
          <a:xfrm>
            <a:off x="4126938" y="6344156"/>
            <a:ext cx="517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Khi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28124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6F7094-ECDF-2620-77A7-A7A6D9FDE7A1}"/>
              </a:ext>
            </a:extLst>
          </p:cNvPr>
          <p:cNvSpPr txBox="1"/>
          <p:nvPr/>
        </p:nvSpPr>
        <p:spPr>
          <a:xfrm>
            <a:off x="138545" y="184727"/>
            <a:ext cx="256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A0144-33F3-459E-1D4B-1698E555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936DBA-4865-447D-090D-1484BAA3CCEC}"/>
              </a:ext>
            </a:extLst>
          </p:cNvPr>
          <p:cNvSpPr txBox="1"/>
          <p:nvPr/>
        </p:nvSpPr>
        <p:spPr>
          <a:xfrm>
            <a:off x="3698060" y="6425076"/>
            <a:ext cx="508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Khi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ở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74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D1DE9-F872-F886-32E0-E355AE57E8F7}"/>
              </a:ext>
            </a:extLst>
          </p:cNvPr>
          <p:cNvSpPr txBox="1"/>
          <p:nvPr/>
        </p:nvSpPr>
        <p:spPr>
          <a:xfrm>
            <a:off x="379506" y="235371"/>
            <a:ext cx="428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9FF51F-6425-7FC2-0B50-4202F1067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00" y="817296"/>
            <a:ext cx="8488544" cy="5211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CF3E3-CFC7-D955-C96A-FAFD606D90AA}"/>
              </a:ext>
            </a:extLst>
          </p:cNvPr>
          <p:cNvSpPr txBox="1"/>
          <p:nvPr/>
        </p:nvSpPr>
        <p:spPr>
          <a:xfrm>
            <a:off x="2913132" y="6148826"/>
            <a:ext cx="704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736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27602D-1027-F792-BBA0-4F8FC0EEEC01}"/>
              </a:ext>
            </a:extLst>
          </p:cNvPr>
          <p:cNvSpPr txBox="1"/>
          <p:nvPr/>
        </p:nvSpPr>
        <p:spPr>
          <a:xfrm>
            <a:off x="1858384" y="43191"/>
            <a:ext cx="52660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448B5-63D5-4559-9377-6614B6682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87" y="853055"/>
            <a:ext cx="3646776" cy="2735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002CE-A84C-48B2-BE9E-BF8E3EC5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6" y="874062"/>
            <a:ext cx="3509834" cy="2632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F42080-8B64-4243-8309-DA725133F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73" y="3801438"/>
            <a:ext cx="3791014" cy="2843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B110B-1E29-4CFD-86A3-BF224FB3D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0" y="163993"/>
            <a:ext cx="2858077" cy="3810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78CB4B-F936-4C85-874C-7B87A00B0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07" y="4346091"/>
            <a:ext cx="3206858" cy="21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27602D-1027-F792-BBA0-4F8FC0EEEC01}"/>
              </a:ext>
            </a:extLst>
          </p:cNvPr>
          <p:cNvSpPr txBox="1"/>
          <p:nvPr/>
        </p:nvSpPr>
        <p:spPr>
          <a:xfrm>
            <a:off x="1858384" y="43191"/>
            <a:ext cx="52660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94609-80F0-4FC3-B9D7-EC1973EE9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14" y="3825949"/>
            <a:ext cx="2035797" cy="271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A9BD3-D2FF-4E7A-9ECC-EE6BFD483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6" y="745308"/>
            <a:ext cx="2240116" cy="29868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30CB70-8388-4CB9-AECE-AC8A99234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50" y="3441194"/>
            <a:ext cx="2324364" cy="3099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29A35F-D7C2-4F22-9537-0C52AC42D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50" y="474078"/>
            <a:ext cx="1812515" cy="2416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904E57-8AAA-4F2F-A49D-A2DC86A8DB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52" y="3993885"/>
            <a:ext cx="3395281" cy="25464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9DFA08-0E83-49D9-965C-6467FE7EDE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53" y="745308"/>
            <a:ext cx="3395280" cy="25464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DB41CC-EFDF-480D-B0CE-37967220EB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0" y="4074542"/>
            <a:ext cx="1599293" cy="21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183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2024-10-30T15:22:35Z</dcterms:created>
  <dcterms:modified xsi:type="dcterms:W3CDTF">2025-09-21T15:44:28Z</dcterms:modified>
</cp:coreProperties>
</file>