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64" r:id="rId9"/>
  </p:sldIdLst>
  <p:sldSz cx="18288000" cy="10287000"/>
  <p:notesSz cx="6858000" cy="9144000"/>
  <p:embeddedFontLst>
    <p:embeddedFont>
      <p:font typeface="Open Sans Bold" panose="020B0806030504020204" pitchFamily="34" charset="0"/>
      <p:regular r:id="rId10"/>
      <p:bold r:id="rId11"/>
    </p:embeddedFont>
    <p:embeddedFont>
      <p:font typeface="Wedge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svg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8.svg"/><Relationship Id="rId7" Type="http://schemas.openxmlformats.org/officeDocument/2006/relationships/image" Target="../media/image2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svg"/><Relationship Id="rId12" Type="http://schemas.openxmlformats.org/officeDocument/2006/relationships/image" Target="../media/image37.svg"/><Relationship Id="rId2" Type="http://schemas.openxmlformats.org/officeDocument/2006/relationships/audio" Target="../media/media2.mp3"/><Relationship Id="rId16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image" Target="../media/image31.sv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svg"/><Relationship Id="rId1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905000" y="4152900"/>
            <a:ext cx="17226707" cy="343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28F8B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LĨNH VỰC PHÁT TRIỂN NHẬN THỨC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28F8B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KHÁM PHÁ KHOA HỌC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BÉ NGỒI XE AN TOÀN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LỚP MẪU GIÁO BÉ C1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3825" y="108126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476500"/>
            <a:ext cx="13144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2595449" y="3983815"/>
            <a:ext cx="13778449" cy="123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2"/>
              </a:lnSpc>
              <a:spcBef>
                <a:spcPct val="0"/>
              </a:spcBef>
            </a:pP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Ổn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định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chức</a:t>
            </a:r>
            <a:endParaRPr lang="en-US" sz="7244" b="1" dirty="0">
              <a:solidFill>
                <a:srgbClr val="F95C4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31" name="Chicken-Dance-ban-goc_nhacchuong.haihuoc.vn">
            <a:hlinkClick r:id="" action="ppaction://media"/>
            <a:extLst>
              <a:ext uri="{FF2B5EF4-FFF2-40B4-BE49-F238E27FC236}">
                <a16:creationId xmlns:a16="http://schemas.microsoft.com/office/drawing/2014/main" id="{B7EA5BA7-3B86-4F93-A61E-8C37B5D5D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5611597" y="84948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4130" y="4060398"/>
            <a:ext cx="14439739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Phương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pháp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thức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chức</a:t>
            </a:r>
            <a:endParaRPr lang="en-US" sz="5699" b="1" dirty="0">
              <a:solidFill>
                <a:srgbClr val="DF6E9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79"/>
              </a:lnSpc>
              <a:spcBef>
                <a:spcPct val="0"/>
              </a:spcBef>
            </a:pPr>
            <a:endParaRPr lang="en-US" sz="5699" b="1" dirty="0">
              <a:solidFill>
                <a:srgbClr val="DF6E9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79"/>
              </a:lnSpc>
              <a:spcBef>
                <a:spcPct val="0"/>
              </a:spcBef>
            </a:pPr>
            <a:endParaRPr lang="en-US" sz="5699" b="1" dirty="0">
              <a:solidFill>
                <a:srgbClr val="8DC63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06" y="1259724"/>
            <a:ext cx="11800397" cy="77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05909"/>
            <a:ext cx="4762500" cy="346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48" y="1277666"/>
            <a:ext cx="3905003" cy="3652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8" y="5771308"/>
            <a:ext cx="5715000" cy="3895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231" y="3017655"/>
            <a:ext cx="4762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1060856"/>
            <a:ext cx="13158016" cy="81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3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1" y="4691284"/>
            <a:ext cx="7414303" cy="492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68226"/>
            <a:ext cx="6096000" cy="4572000"/>
          </a:xfrm>
          <a:prstGeom prst="rect">
            <a:avLst/>
          </a:prstGeom>
        </p:spPr>
      </p:pic>
      <p:pic>
        <p:nvPicPr>
          <p:cNvPr id="12" name="Picture 11" descr="Trẻ quấy khóc khi đi xe ô tô và mẹo dỗ hiệu quả ngay lập tứ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55" y="5736084"/>
            <a:ext cx="6399296" cy="410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1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96472" y="-4057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808201" y="2747315"/>
            <a:ext cx="8452894" cy="134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6"/>
              </a:lnSpc>
            </a:pPr>
            <a:r>
              <a:rPr lang="en-US" sz="10166" spc="203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TRò</a:t>
            </a:r>
            <a:r>
              <a:rPr lang="en-US" sz="10166" spc="203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  <a:r>
              <a:rPr lang="en-US" sz="10166" spc="203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chƠi</a:t>
            </a:r>
            <a:r>
              <a:rPr lang="en-US" sz="10166" spc="203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792268" y="4612585"/>
            <a:ext cx="8148964" cy="3004931"/>
          </a:xfrm>
          <a:custGeom>
            <a:avLst/>
            <a:gdLst/>
            <a:ahLst/>
            <a:cxnLst/>
            <a:rect l="l" t="t" r="r" b="b"/>
            <a:pathLst>
              <a:path w="8148964" h="3004931">
                <a:moveTo>
                  <a:pt x="0" y="0"/>
                </a:moveTo>
                <a:lnTo>
                  <a:pt x="8148964" y="0"/>
                </a:lnTo>
                <a:lnTo>
                  <a:pt x="8148964" y="3004930"/>
                </a:lnTo>
                <a:lnTo>
                  <a:pt x="0" y="30049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680656" y="218654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005057" y="5400189"/>
            <a:ext cx="7723386" cy="2000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99" spc="129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TÌM HÀNH ĐỘNG ĐÚNG SAI</a:t>
            </a:r>
          </a:p>
        </p:txBody>
      </p:sp>
      <p:pic>
        <p:nvPicPr>
          <p:cNvPr id="17" name="funny-cartoon-music-happy-animation-background-intro-theme-258026 (1)">
            <a:hlinkClick r:id="" action="ppaction://media"/>
            <a:extLst>
              <a:ext uri="{FF2B5EF4-FFF2-40B4-BE49-F238E27FC236}">
                <a16:creationId xmlns:a16="http://schemas.microsoft.com/office/drawing/2014/main" id="{D264FC3D-9C8F-476D-9400-CE1807F41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58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50</Words>
  <Application>Microsoft Office PowerPoint</Application>
  <PresentationFormat>Custom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Wedges</vt:lpstr>
      <vt:lpstr>Open Sans Bold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Ổn định tổ chức</dc:title>
  <dc:creator>Admin</dc:creator>
  <cp:lastModifiedBy>Administrator</cp:lastModifiedBy>
  <cp:revision>14</cp:revision>
  <dcterms:created xsi:type="dcterms:W3CDTF">2006-08-16T00:00:00Z</dcterms:created>
  <dcterms:modified xsi:type="dcterms:W3CDTF">2026-04-29T00:42:08Z</dcterms:modified>
  <dc:identifier>DAGXeVECIhk</dc:identifier>
</cp:coreProperties>
</file>