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media1.WAV" ContentType="audio/x-wav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3" r:id="rId5"/>
    <p:sldId id="265" r:id="rId6"/>
    <p:sldId id="266" r:id="rId7"/>
    <p:sldId id="274" r:id="rId8"/>
    <p:sldId id="270" r:id="rId9"/>
    <p:sldId id="297" r:id="rId10"/>
    <p:sldId id="298" r:id="rId11"/>
    <p:sldId id="296" r:id="rId12"/>
    <p:sldId id="286" r:id="rId13"/>
    <p:sldId id="287" r:id="rId14"/>
    <p:sldId id="288" r:id="rId15"/>
    <p:sldId id="289" r:id="rId16"/>
    <p:sldId id="290" r:id="rId17"/>
    <p:sldId id="291" r:id="rId18"/>
    <p:sldId id="294" r:id="rId19"/>
    <p:sldId id="295" r:id="rId20"/>
    <p:sldId id="282" r:id="rId21"/>
    <p:sldId id="28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5" autoAdjust="0"/>
    <p:restoredTop sz="94660"/>
  </p:normalViewPr>
  <p:slideViewPr>
    <p:cSldViewPr>
      <p:cViewPr varScale="1">
        <p:scale>
          <a:sx n="83" d="100"/>
          <a:sy n="83" d="100"/>
        </p:scale>
        <p:origin x="160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03-23T08:28:12.95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25 0,'-25'0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29/4/2026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29/4/2026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29/4/2026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29/4/2026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29/4/2026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29/4/2026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29/4/2026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29/4/2026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29/4/2026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29/4/2026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29/4/2026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88B1C-01EE-41C9-BCE0-3E111E4E600A}" type="datetimeFigureOut">
              <a:rPr lang="en-US" smtClean="0"/>
              <a:pPr/>
              <a:t>29/4/2026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7" Type="http://schemas.openxmlformats.org/officeDocument/2006/relationships/image" Target="../media/image20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7" Type="http://schemas.openxmlformats.org/officeDocument/2006/relationships/image" Target="../media/image20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7" Type="http://schemas.openxmlformats.org/officeDocument/2006/relationships/image" Target="../media/image20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7" Type="http://schemas.openxmlformats.org/officeDocument/2006/relationships/image" Target="../media/image20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ownloads\EmTapLaiOTo-VA-4397802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ownloads\Em%20Di%20Choi%20Thuyen%20-%20Be%20Bao%20Ngu.mp3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8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6.emf"/><Relationship Id="rId5" Type="http://schemas.openxmlformats.org/officeDocument/2006/relationships/customXml" Target="../ink/ink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76790" cy="6858000"/>
          </a:xfrm>
          <a:prstGeom prst="rect">
            <a:avLst/>
          </a:prstGeom>
        </p:spPr>
      </p:pic>
      <p:sp>
        <p:nvSpPr>
          <p:cNvPr id="4098" name="Text Box 7"/>
          <p:cNvSpPr txBox="1">
            <a:spLocks noChangeArrowheads="1"/>
          </p:cNvSpPr>
          <p:nvPr/>
        </p:nvSpPr>
        <p:spPr bwMode="auto">
          <a:xfrm>
            <a:off x="2000250" y="2819400"/>
            <a:ext cx="7010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it-IT" altLang="en-US" sz="2800" b="1" dirty="0">
                <a:solidFill>
                  <a:srgbClr val="0000CC"/>
                </a:solidFill>
              </a:rPr>
              <a:t>Đề tài : Khám phá thuyền trên biển</a:t>
            </a:r>
          </a:p>
          <a:p>
            <a:pPr>
              <a:spcBef>
                <a:spcPct val="0"/>
              </a:spcBef>
            </a:pPr>
            <a:r>
              <a:rPr lang="it-IT" altLang="en-US" sz="2800" b="1" dirty="0">
                <a:solidFill>
                  <a:srgbClr val="0000CC"/>
                </a:solidFill>
              </a:rPr>
              <a:t>Lớp: MGB C1</a:t>
            </a:r>
          </a:p>
          <a:p>
            <a:pPr>
              <a:spcBef>
                <a:spcPct val="0"/>
              </a:spcBef>
            </a:pPr>
            <a:r>
              <a:rPr lang="it-IT" altLang="en-US" sz="2800" b="1" dirty="0">
                <a:solidFill>
                  <a:srgbClr val="0000CC"/>
                </a:solidFill>
              </a:rPr>
              <a:t>Thời gian : 20 - </a:t>
            </a:r>
            <a:r>
              <a:rPr lang="it-IT" altLang="en-US" sz="2800" b="1">
                <a:solidFill>
                  <a:srgbClr val="0000CC"/>
                </a:solidFill>
              </a:rPr>
              <a:t>25 phút</a:t>
            </a:r>
            <a:endParaRPr lang="it-IT" altLang="en-US" sz="2800" b="1" dirty="0">
              <a:solidFill>
                <a:srgbClr val="0000CC"/>
              </a:solidFill>
            </a:endParaRPr>
          </a:p>
        </p:txBody>
      </p:sp>
      <p:sp>
        <p:nvSpPr>
          <p:cNvPr id="14" name="WordArt 139"/>
          <p:cNvSpPr>
            <a:spLocks noChangeArrowheads="1" noChangeShapeType="1" noTextEdit="1"/>
          </p:cNvSpPr>
          <p:nvPr/>
        </p:nvSpPr>
        <p:spPr bwMode="auto">
          <a:xfrm>
            <a:off x="2000250" y="1729365"/>
            <a:ext cx="5391150" cy="9376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Khám</a:t>
            </a:r>
            <a:r>
              <a:rPr lang="en-US" sz="3600" b="1" kern="10" dirty="0">
                <a:ln w="19050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9050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600" b="1" kern="10" dirty="0">
                <a:ln w="19050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9050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3600" b="1" kern="10" dirty="0">
                <a:ln w="19050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9050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endParaRPr lang="en-US" sz="3600" b="1" kern="10" dirty="0">
              <a:ln w="19050" cap="rnd">
                <a:solidFill>
                  <a:srgbClr val="0000FF"/>
                </a:solidFill>
                <a:prstDash val="sysDot"/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D31BCC-5219-60DA-F9D3-F2D0DDBD38A7}"/>
              </a:ext>
            </a:extLst>
          </p:cNvPr>
          <p:cNvSpPr txBox="1"/>
          <p:nvPr/>
        </p:nvSpPr>
        <p:spPr>
          <a:xfrm>
            <a:off x="1905000" y="381001"/>
            <a:ext cx="5181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VIỆT HƯNG</a:t>
            </a:r>
          </a:p>
          <a:p>
            <a:pPr algn="ctr"/>
            <a:r>
              <a:rPr lang="en-US" sz="20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MN HOA HƯỚNG DƯƠNG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699306-EF25-4FFE-5EE7-66100C0FA5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015" y="151252"/>
            <a:ext cx="937635" cy="937635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lh3.googleusercontent.com/ruggldvNTWRGvEgg-cCmDn_VcCeJisL4LtyD-WJHiwbePWTp8AEeaHz_Qb5AX0yTJjlnKOQBYl-R7UKVwnqvplqoG9qwG66YZJx4h9XoIHuFamF78PEtDKdc2mPX4z2OqF3_4wtmeARpMCYuQ2GdZLbfnSrIwfrbhA2HHVE_N0cbhLTNh424N2pIHkBlXIhJzMGgVdVsSvhUu6Lfm1NmJgbTEGm-64E4KRZfMWsCuyxCXutVUl5FuJaB76TBV2qblBVn-jKxKBeP0kz1_ZXjxV9EuCg-HNuINB7LDP0Y0znZj8yEr1pKB1zdDy8nzZCoJ4kf4vFOm7lUl-8k_JFU0qZrbnhO3wc38phRgLfGu4BCWuwGTL9J3O2G2M6DsTbzjmf3AQOVex0bICB51WoDdrTSgg7wo6FdZf119J15eJiulhtLojYkWpC0-yuwpe2eG3wtl4v8IIXPzwrFwSu-1hwrFwdV7cWlbdYkT3mV9ayGVVMpEiqyZnSeMUdX-Cm5QzI0qdhUvPOz01RXcESNGu7kBq1UX_4lHWKbOcykcWaOSWigDnaWGCPPOh00G1XpON9CfhAfNCquZc4Ri7LzhEYJUG5bCaAqOtDDUlHM_yUVeBLmd-sRHA-HH6rE-VGtzh--wPaKnYjeZ0AShk7G3C8DXbOHszPhug=w961-h620-n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594263" y="0"/>
            <a:ext cx="4495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solidFill>
                  <a:srgbClr val="002060"/>
                </a:solidFill>
              </a:rPr>
              <a:t>Tàu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cảnh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sát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biển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564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66019"/>
            <a:ext cx="8229600" cy="1272382"/>
          </a:xfrm>
        </p:spPr>
        <p:txBody>
          <a:bodyPr/>
          <a:lstStyle/>
          <a:p>
            <a:r>
              <a:rPr lang="en-US" dirty="0"/>
              <a:t>Cho </a:t>
            </a:r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kể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PTGT </a:t>
            </a:r>
            <a:r>
              <a:rPr lang="en-US" dirty="0" err="1"/>
              <a:t>vừa</a:t>
            </a:r>
            <a:r>
              <a:rPr lang="en-US" dirty="0"/>
              <a:t> </a:t>
            </a:r>
            <a:r>
              <a:rPr lang="en-US" dirty="0" err="1"/>
              <a:t>xem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685800" y="304800"/>
            <a:ext cx="33528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8000" kern="10" dirty="0">
              <a:ln w="9525">
                <a:solidFill>
                  <a:schemeClr val="hlink"/>
                </a:solidFill>
                <a:round/>
                <a:headEnd/>
                <a:tailEnd/>
              </a:ln>
              <a:solidFill>
                <a:srgbClr val="00FF00"/>
              </a:solidFill>
              <a:latin typeface=".VnArabia"/>
            </a:endParaRPr>
          </a:p>
        </p:txBody>
      </p:sp>
      <p:sp>
        <p:nvSpPr>
          <p:cNvPr id="12297" name="AutoShape 9"/>
          <p:cNvSpPr>
            <a:spLocks noGrp="1" noChangeArrowheads="1"/>
          </p:cNvSpPr>
          <p:nvPr>
            <p:ph type="body" idx="1"/>
          </p:nvPr>
        </p:nvSpPr>
        <p:spPr>
          <a:xfrm flipH="1">
            <a:off x="3581400" y="437148"/>
            <a:ext cx="4114800" cy="1696452"/>
          </a:xfrm>
          <a:prstGeom prst="wedgeEllipseCallout">
            <a:avLst>
              <a:gd name="adj1" fmla="val 82805"/>
              <a:gd name="adj2" fmla="val -6152"/>
            </a:avLst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Các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con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quan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sát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và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cho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cô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biết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trong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tranh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có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những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PTGT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nào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2330116" y="3266420"/>
            <a:ext cx="1447800" cy="457200"/>
          </a:xfrm>
          <a:prstGeom prst="rightArrow">
            <a:avLst>
              <a:gd name="adj1" fmla="val 50000"/>
              <a:gd name="adj2" fmla="val 7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ải xuố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3962400"/>
            <a:ext cx="6477000" cy="2895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91200" y="3200400"/>
            <a:ext cx="1434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Tàu</a:t>
            </a:r>
            <a:r>
              <a:rPr lang="en-US" sz="2800" dirty="0"/>
              <a:t> </a:t>
            </a:r>
            <a:r>
              <a:rPr lang="en-US" sz="2800" dirty="0" err="1"/>
              <a:t>thủy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09074"/>
            <a:ext cx="2257926" cy="2257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297" grpId="0" animBg="1"/>
      <p:bldP spid="1229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36_1_55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38400"/>
            <a:ext cx="4953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th_thL1_881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0"/>
            <a:ext cx="3276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AutoShape 4"/>
          <p:cNvSpPr>
            <a:spLocks noChangeArrowheads="1"/>
          </p:cNvSpPr>
          <p:nvPr/>
        </p:nvSpPr>
        <p:spPr bwMode="auto">
          <a:xfrm rot="10800000">
            <a:off x="1371600" y="304800"/>
            <a:ext cx="4953000" cy="1905000"/>
          </a:xfrm>
          <a:prstGeom prst="wedgeEllipseCallout">
            <a:avLst>
              <a:gd name="adj1" fmla="val 47593"/>
              <a:gd name="adj2" fmla="val -74588"/>
            </a:avLst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Đúng rồi </a:t>
            </a:r>
          </a:p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Hoan hô bạn</a:t>
            </a:r>
          </a:p>
        </p:txBody>
      </p:sp>
      <p:pic>
        <p:nvPicPr>
          <p:cNvPr id="10245" name="Picture 6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2895600"/>
            <a:ext cx="152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5143500"/>
            <a:ext cx="1752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8" descr="miscellaneous_54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0"/>
            <a:ext cx="33909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943600" y="4495800"/>
            <a:ext cx="3429000" cy="2971800"/>
            <a:chOff x="2736" y="1824"/>
            <a:chExt cx="1062" cy="864"/>
          </a:xfrm>
        </p:grpSpPr>
        <p:pic>
          <p:nvPicPr>
            <p:cNvPr id="10249" name="Picture 10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0" name="Picture 11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1" name="Picture 12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13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3" name="Picture 14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sndAc>
      <p:stSnd>
        <p:snd r:embed="rId2" name="applause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685800" y="304800"/>
            <a:ext cx="33528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8000" kern="10" dirty="0">
              <a:ln w="9525">
                <a:solidFill>
                  <a:schemeClr val="hlink"/>
                </a:solidFill>
                <a:round/>
                <a:headEnd/>
                <a:tailEnd/>
              </a:ln>
              <a:solidFill>
                <a:srgbClr val="00FF00"/>
              </a:solidFill>
              <a:latin typeface=".VnArabia"/>
            </a:endParaRPr>
          </a:p>
        </p:txBody>
      </p:sp>
      <p:sp>
        <p:nvSpPr>
          <p:cNvPr id="12297" name="AutoShape 9"/>
          <p:cNvSpPr>
            <a:spLocks noGrp="1" noChangeArrowheads="1"/>
          </p:cNvSpPr>
          <p:nvPr>
            <p:ph type="body" idx="1"/>
          </p:nvPr>
        </p:nvSpPr>
        <p:spPr>
          <a:xfrm flipH="1">
            <a:off x="4876800" y="304800"/>
            <a:ext cx="4038600" cy="1371600"/>
          </a:xfrm>
          <a:prstGeom prst="wedgeEllipseCallout">
            <a:avLst>
              <a:gd name="adj1" fmla="val 82805"/>
              <a:gd name="adj2" fmla="val 13146"/>
            </a:avLst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Các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con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quan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sát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và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cho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cô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biết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trong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tranh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có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những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PTGT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nào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3080544" y="3672681"/>
            <a:ext cx="1447800" cy="457200"/>
          </a:xfrm>
          <a:prstGeom prst="rightArrow">
            <a:avLst>
              <a:gd name="adj1" fmla="val 50000"/>
              <a:gd name="adj2" fmla="val 7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6" descr="Picture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4444" y="3733272"/>
            <a:ext cx="5339556" cy="3201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17300"/>
            <a:ext cx="3231753" cy="32317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18960" y="3211016"/>
            <a:ext cx="1910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Thuyền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buồm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297" grpId="0" animBg="1"/>
      <p:bldP spid="1229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36_1_55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38400"/>
            <a:ext cx="4953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th_thL1_881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0"/>
            <a:ext cx="3276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AutoShape 4"/>
          <p:cNvSpPr>
            <a:spLocks noChangeArrowheads="1"/>
          </p:cNvSpPr>
          <p:nvPr/>
        </p:nvSpPr>
        <p:spPr bwMode="auto">
          <a:xfrm rot="10800000">
            <a:off x="1371600" y="304800"/>
            <a:ext cx="4953000" cy="1905000"/>
          </a:xfrm>
          <a:prstGeom prst="wedgeEllipseCallout">
            <a:avLst>
              <a:gd name="adj1" fmla="val 47593"/>
              <a:gd name="adj2" fmla="val -74588"/>
            </a:avLst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Đúng rồi </a:t>
            </a:r>
          </a:p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Hoan hô bạn</a:t>
            </a:r>
          </a:p>
        </p:txBody>
      </p:sp>
      <p:pic>
        <p:nvPicPr>
          <p:cNvPr id="10245" name="Picture 6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2895600"/>
            <a:ext cx="152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5143500"/>
            <a:ext cx="1752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8" descr="miscellaneous_54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0"/>
            <a:ext cx="33909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943600" y="4495800"/>
            <a:ext cx="3429000" cy="2971800"/>
            <a:chOff x="2736" y="1824"/>
            <a:chExt cx="1062" cy="864"/>
          </a:xfrm>
        </p:grpSpPr>
        <p:pic>
          <p:nvPicPr>
            <p:cNvPr id="10249" name="Picture 10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0" name="Picture 11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1" name="Picture 12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13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3" name="Picture 14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sndAc>
      <p:stSnd>
        <p:snd r:embed="rId2" name="applause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ag00317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062163"/>
            <a:ext cx="32004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685800" y="304800"/>
            <a:ext cx="33528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.VnArabia"/>
              </a:rPr>
              <a:t>?</a:t>
            </a:r>
          </a:p>
        </p:txBody>
      </p:sp>
      <p:sp>
        <p:nvSpPr>
          <p:cNvPr id="12297" name="AutoShape 9"/>
          <p:cNvSpPr>
            <a:spLocks noGrp="1" noChangeArrowheads="1"/>
          </p:cNvSpPr>
          <p:nvPr>
            <p:ph type="body" idx="1"/>
          </p:nvPr>
        </p:nvSpPr>
        <p:spPr>
          <a:xfrm flipH="1">
            <a:off x="4876800" y="304800"/>
            <a:ext cx="4038600" cy="1371600"/>
          </a:xfrm>
          <a:prstGeom prst="wedgeEllipseCallout">
            <a:avLst>
              <a:gd name="adj1" fmla="val 91372"/>
              <a:gd name="adj2" fmla="val 152168"/>
            </a:avLst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</a:rPr>
              <a:t>Các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</a:rPr>
              <a:t> con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</a:rPr>
              <a:t>quan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</a:rPr>
              <a:t>sát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</a:rPr>
              <a:t>và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</a:rPr>
              <a:t>cho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</a:rPr>
              <a:t>cô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</a:rPr>
              <a:t>biết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</a:rPr>
              <a:t>trong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</a:rPr>
              <a:t>tranh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</a:rPr>
              <a:t>có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</a:rPr>
              <a:t>những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</a:rPr>
              <a:t> PTGT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</a:rPr>
              <a:t>nào</a:t>
            </a:r>
            <a:endParaRPr lang="en-US" sz="36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2971800" y="3266571"/>
            <a:ext cx="1447800" cy="457200"/>
          </a:xfrm>
          <a:prstGeom prst="rightArrow">
            <a:avLst>
              <a:gd name="adj1" fmla="val 50000"/>
              <a:gd name="adj2" fmla="val 7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WordArt 12"/>
          <p:cNvSpPr>
            <a:spLocks noChangeArrowheads="1" noChangeShapeType="1" noTextEdit="1"/>
          </p:cNvSpPr>
          <p:nvPr/>
        </p:nvSpPr>
        <p:spPr bwMode="auto">
          <a:xfrm>
            <a:off x="4572000" y="2809371"/>
            <a:ext cx="4191000" cy="1371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phà</a:t>
            </a:r>
            <a:endParaRPr lang="en-US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8" name="Picture 7" descr="Can-gio-diem-hen-ly-tuong-cho-ngay-cuoi-tuan-Sai-Gon-ivivu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1025" y="4187898"/>
            <a:ext cx="5823757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297" grpId="0" animBg="1"/>
      <p:bldP spid="1229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36_1_55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38400"/>
            <a:ext cx="4953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th_thL1_881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0"/>
            <a:ext cx="3276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AutoShape 4"/>
          <p:cNvSpPr>
            <a:spLocks noChangeArrowheads="1"/>
          </p:cNvSpPr>
          <p:nvPr/>
        </p:nvSpPr>
        <p:spPr bwMode="auto">
          <a:xfrm rot="10800000">
            <a:off x="1371600" y="304800"/>
            <a:ext cx="4953000" cy="1905000"/>
          </a:xfrm>
          <a:prstGeom prst="wedgeEllipseCallout">
            <a:avLst>
              <a:gd name="adj1" fmla="val 47593"/>
              <a:gd name="adj2" fmla="val -74588"/>
            </a:avLst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Đúng rồi </a:t>
            </a:r>
          </a:p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Hoan hô bạn</a:t>
            </a:r>
          </a:p>
        </p:txBody>
      </p:sp>
      <p:pic>
        <p:nvPicPr>
          <p:cNvPr id="10245" name="Picture 6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2895600"/>
            <a:ext cx="152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5143500"/>
            <a:ext cx="1752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8" descr="miscellaneous_54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0"/>
            <a:ext cx="33909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943600" y="4495800"/>
            <a:ext cx="3429000" cy="2971800"/>
            <a:chOff x="2736" y="1824"/>
            <a:chExt cx="1062" cy="864"/>
          </a:xfrm>
        </p:grpSpPr>
        <p:pic>
          <p:nvPicPr>
            <p:cNvPr id="10249" name="Picture 10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0" name="Picture 11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1" name="Picture 12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13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3" name="Picture 14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sndAc>
      <p:stSnd>
        <p:snd r:embed="rId2" name="applause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ag00317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1600200"/>
            <a:ext cx="32004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685800" y="304800"/>
            <a:ext cx="33528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.VnArabia"/>
              </a:rPr>
              <a:t>?</a:t>
            </a:r>
          </a:p>
        </p:txBody>
      </p:sp>
      <p:sp>
        <p:nvSpPr>
          <p:cNvPr id="12297" name="AutoShape 9"/>
          <p:cNvSpPr>
            <a:spLocks noGrp="1" noChangeArrowheads="1"/>
          </p:cNvSpPr>
          <p:nvPr>
            <p:ph type="body" idx="1"/>
          </p:nvPr>
        </p:nvSpPr>
        <p:spPr>
          <a:xfrm flipH="1">
            <a:off x="4876800" y="304800"/>
            <a:ext cx="4038600" cy="1371600"/>
          </a:xfrm>
          <a:prstGeom prst="wedgeEllipseCallout">
            <a:avLst>
              <a:gd name="adj1" fmla="val 105781"/>
              <a:gd name="adj2" fmla="val 140046"/>
            </a:avLst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</a:rPr>
              <a:t>Các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</a:rPr>
              <a:t> con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</a:rPr>
              <a:t>quan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</a:rPr>
              <a:t>sát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</a:rPr>
              <a:t>và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</a:rPr>
              <a:t>cho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</a:rPr>
              <a:t>cô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</a:rPr>
              <a:t>biết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</a:rPr>
              <a:t>trong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</a:rPr>
              <a:t>tranh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</a:rPr>
              <a:t>có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</a:rPr>
              <a:t>những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</a:rPr>
              <a:t> PTGT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</a:rPr>
              <a:t>nào</a:t>
            </a:r>
            <a:endParaRPr lang="en-US" sz="36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2590800" y="3027218"/>
            <a:ext cx="1447800" cy="457200"/>
          </a:xfrm>
          <a:prstGeom prst="rightArrow">
            <a:avLst>
              <a:gd name="adj1" fmla="val 50000"/>
              <a:gd name="adj2" fmla="val 7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WordArt 12"/>
          <p:cNvSpPr>
            <a:spLocks noChangeArrowheads="1" noChangeShapeType="1" noTextEdit="1"/>
          </p:cNvSpPr>
          <p:nvPr/>
        </p:nvSpPr>
        <p:spPr bwMode="auto">
          <a:xfrm>
            <a:off x="4121727" y="2341418"/>
            <a:ext cx="5029200" cy="1371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551"/>
              </a:avLst>
            </a:prstTxWarp>
          </a:bodyPr>
          <a:lstStyle/>
          <a:p>
            <a:pPr algn="ctr"/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Cano</a:t>
            </a:r>
          </a:p>
        </p:txBody>
      </p:sp>
      <p:pic>
        <p:nvPicPr>
          <p:cNvPr id="8" name="Picture 2" descr="Có nên thuê cano du lịch tham quan Vịnh Hạ Long hay không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473" y="4000500"/>
            <a:ext cx="67056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297" grpId="0" animBg="1"/>
      <p:bldP spid="1229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36_1_55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38400"/>
            <a:ext cx="4953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th_thL1_881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0"/>
            <a:ext cx="3276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AutoShape 4"/>
          <p:cNvSpPr>
            <a:spLocks noChangeArrowheads="1"/>
          </p:cNvSpPr>
          <p:nvPr/>
        </p:nvSpPr>
        <p:spPr bwMode="auto">
          <a:xfrm rot="10800000">
            <a:off x="1371600" y="304800"/>
            <a:ext cx="4953000" cy="1905000"/>
          </a:xfrm>
          <a:prstGeom prst="wedgeEllipseCallout">
            <a:avLst>
              <a:gd name="adj1" fmla="val 47593"/>
              <a:gd name="adj2" fmla="val -74588"/>
            </a:avLst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Đúng rồi </a:t>
            </a:r>
          </a:p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Hoan hô bạn</a:t>
            </a:r>
          </a:p>
        </p:txBody>
      </p:sp>
      <p:pic>
        <p:nvPicPr>
          <p:cNvPr id="10245" name="Picture 6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2895600"/>
            <a:ext cx="152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5143500"/>
            <a:ext cx="1752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8" descr="miscellaneous_54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0"/>
            <a:ext cx="33909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943600" y="4495800"/>
            <a:ext cx="3429000" cy="2971800"/>
            <a:chOff x="2736" y="1824"/>
            <a:chExt cx="1062" cy="864"/>
          </a:xfrm>
        </p:grpSpPr>
        <p:pic>
          <p:nvPicPr>
            <p:cNvPr id="10249" name="Picture 10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0" name="Picture 11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1" name="Picture 12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13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3" name="Picture 14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sndAc>
      <p:stSnd>
        <p:snd r:embed="rId2" name="applause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" y="-76199"/>
            <a:ext cx="8944483" cy="6934200"/>
          </a:xfrm>
          <a:prstGeom prst="rect">
            <a:avLst/>
          </a:prstGeom>
        </p:spPr>
      </p:pic>
      <p:sp>
        <p:nvSpPr>
          <p:cNvPr id="5122" name="WordArt 4"/>
          <p:cNvSpPr>
            <a:spLocks noChangeArrowheads="1" noChangeShapeType="1" noTextEdit="1"/>
          </p:cNvSpPr>
          <p:nvPr/>
        </p:nvSpPr>
        <p:spPr bwMode="auto">
          <a:xfrm>
            <a:off x="2362200" y="1524000"/>
            <a:ext cx="4572000" cy="914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HOẠT ĐỘNG 1</a:t>
            </a:r>
          </a:p>
        </p:txBody>
      </p:sp>
      <p:sp>
        <p:nvSpPr>
          <p:cNvPr id="5131" name="WordArt 22"/>
          <p:cNvSpPr>
            <a:spLocks noChangeArrowheads="1" noChangeShapeType="1" noTextEdit="1"/>
          </p:cNvSpPr>
          <p:nvPr/>
        </p:nvSpPr>
        <p:spPr bwMode="auto">
          <a:xfrm>
            <a:off x="1676400" y="2664996"/>
            <a:ext cx="5943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spc="-36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vận động bài hát " </a:t>
            </a:r>
            <a:r>
              <a:rPr lang="en-US" sz="3600" kern="10" spc="-36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em</a:t>
            </a:r>
            <a:r>
              <a:rPr lang="en-US" sz="3600" kern="10" spc="-36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36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tập</a:t>
            </a:r>
            <a:r>
              <a:rPr lang="en-US" sz="3600" kern="10" spc="-36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36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lái</a:t>
            </a:r>
            <a:r>
              <a:rPr lang="en-US" sz="3600" kern="10" spc="-36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ô </a:t>
            </a:r>
            <a:r>
              <a:rPr lang="en-US" sz="3600" kern="10" spc="-36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tô</a:t>
            </a:r>
            <a:r>
              <a:rPr lang="vi-VN" sz="3600" kern="10" spc="-36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"</a:t>
            </a:r>
            <a:endParaRPr lang="en-US" sz="3600" kern="10" spc="-36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14" name="EmTapLaiOTo-VA-439780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640305" y="4417595"/>
            <a:ext cx="883920" cy="762000"/>
          </a:xfrm>
          <a:prstGeom prst="rect">
            <a:avLst/>
          </a:prstGeom>
        </p:spPr>
      </p:pic>
    </p:spTree>
  </p:cSld>
  <p:clrMapOvr>
    <a:masterClrMapping/>
  </p:clrMapOvr>
  <p:transition spd="slow">
    <p:dissolv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76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48dbbe54e2d6d_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39939" name="WordArt 3"/>
          <p:cNvSpPr>
            <a:spLocks noChangeArrowheads="1" noChangeShapeType="1" noTextEdit="1"/>
          </p:cNvSpPr>
          <p:nvPr/>
        </p:nvSpPr>
        <p:spPr bwMode="auto">
          <a:xfrm>
            <a:off x="914400" y="762000"/>
            <a:ext cx="7315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Trò chơi " Thi ai nhanh" </a:t>
            </a:r>
            <a:endParaRPr lang="en-US" sz="36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39940" name="Picture 4" descr="lang 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724400"/>
            <a:ext cx="2133600" cy="2133600"/>
          </a:xfrm>
          <a:prstGeom prst="rect">
            <a:avLst/>
          </a:prstGeom>
          <a:noFill/>
        </p:spPr>
      </p:pic>
      <p:pic>
        <p:nvPicPr>
          <p:cNvPr id="39941" name="Picture 5" descr="lang 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4724400"/>
            <a:ext cx="2133600" cy="2133600"/>
          </a:xfrm>
          <a:prstGeom prst="rect">
            <a:avLst/>
          </a:prstGeom>
          <a:noFill/>
        </p:spPr>
      </p:pic>
      <p:pic>
        <p:nvPicPr>
          <p:cNvPr id="7" name="Em Di Choi Thuyen - Be Bao Ng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3810000" y="2133600"/>
            <a:ext cx="2057400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96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993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48dd1002eefe5_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A7F22"/>
            </a:solidFill>
            <a:miter lim="800000"/>
            <a:headEnd/>
            <a:tailEnd/>
          </a:ln>
        </p:spPr>
      </p:pic>
      <p:sp>
        <p:nvSpPr>
          <p:cNvPr id="38917" name="WordArt 5"/>
          <p:cNvSpPr>
            <a:spLocks noChangeArrowheads="1" noChangeShapeType="1" noTextEdit="1"/>
          </p:cNvSpPr>
          <p:nvPr/>
        </p:nvSpPr>
        <p:spPr bwMode="auto">
          <a:xfrm>
            <a:off x="1143000" y="914400"/>
            <a:ext cx="7315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Kính chúc các cô mạnh khỏe hạnh phúc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981200" y="2133600"/>
            <a:ext cx="48768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err="1">
                <a:solidFill>
                  <a:srgbClr val="FF0000"/>
                </a:solidFill>
                <a:latin typeface="Arial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Arial" charset="0"/>
              </a:rPr>
              <a:t> 2</a:t>
            </a:r>
          </a:p>
          <a:p>
            <a:pPr algn="ctr">
              <a:spcBef>
                <a:spcPct val="50000"/>
              </a:spcBef>
            </a:pPr>
            <a:r>
              <a:rPr lang="en-US" sz="3600" dirty="0" err="1">
                <a:solidFill>
                  <a:srgbClr val="002060"/>
                </a:solidFill>
                <a:latin typeface="Arial" charset="0"/>
              </a:rPr>
              <a:t>Quan</a:t>
            </a:r>
            <a:r>
              <a:rPr lang="en-US" sz="36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charset="0"/>
              </a:rPr>
              <a:t>sát</a:t>
            </a:r>
            <a:r>
              <a:rPr lang="en-US" sz="36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charset="0"/>
              </a:rPr>
              <a:t>các</a:t>
            </a:r>
            <a:r>
              <a:rPr lang="en-US" sz="36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charset="0"/>
              </a:rPr>
              <a:t>loại</a:t>
            </a:r>
            <a:r>
              <a:rPr lang="en-US" sz="36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charset="0"/>
              </a:rPr>
              <a:t>thuyền</a:t>
            </a:r>
            <a:endParaRPr lang="en-US" sz="3600" dirty="0">
              <a:solidFill>
                <a:srgbClr val="002060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3886200" y="5715000"/>
            <a:ext cx="228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dirty="0" err="1">
                <a:latin typeface="Tahoma" pitchFamily="34" charset="0"/>
              </a:rPr>
              <a:t>Tàu</a:t>
            </a:r>
            <a:r>
              <a:rPr lang="en-US" sz="3200" dirty="0">
                <a:latin typeface="Tahoma" pitchFamily="34" charset="0"/>
              </a:rPr>
              <a:t> </a:t>
            </a:r>
            <a:r>
              <a:rPr lang="en-US" sz="3200" dirty="0" err="1">
                <a:latin typeface="Tahoma" pitchFamily="34" charset="0"/>
              </a:rPr>
              <a:t>thủy</a:t>
            </a:r>
            <a:endParaRPr lang="en-US" sz="3200" dirty="0">
              <a:latin typeface="Tahoma" pitchFamily="34" charset="0"/>
            </a:endParaRPr>
          </a:p>
        </p:txBody>
      </p:sp>
      <p:pic>
        <p:nvPicPr>
          <p:cNvPr id="5131" name="Picture 11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924800" y="7162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10" descr="Picture1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81000" y="152400"/>
            <a:ext cx="8077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8" fill="hold"/>
                                        <p:tgtEl>
                                          <p:spTgt spid="51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31"/>
                </p:tgtEl>
              </p:cMediaNode>
            </p:audio>
          </p:childTnLst>
        </p:cTn>
      </p:par>
    </p:tnLst>
    <p:bldLst>
      <p:bldP spid="153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0" y="457200"/>
            <a:ext cx="647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latin typeface="Tahoma" pitchFamily="34" charset="0"/>
            </a:endParaRPr>
          </a:p>
        </p:txBody>
      </p:sp>
      <p:pic>
        <p:nvPicPr>
          <p:cNvPr id="6149" name="Picture 5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924800" y="7162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Picture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457200"/>
            <a:ext cx="6864927" cy="4544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224212" y="5791200"/>
            <a:ext cx="2743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 err="1">
                <a:latin typeface="Tahoma" pitchFamily="34" charset="0"/>
              </a:rPr>
              <a:t>Thuyền</a:t>
            </a:r>
            <a:r>
              <a:rPr lang="en-US" sz="2800" dirty="0">
                <a:latin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</a:rPr>
              <a:t>buồm</a:t>
            </a:r>
            <a:r>
              <a:rPr lang="en-US" sz="2800" dirty="0">
                <a:latin typeface="Tahom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8" fill="hold"/>
                                        <p:tgtEl>
                                          <p:spTgt spid="61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49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924800" y="7162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26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05538" y="3894138"/>
              <a:ext cx="9525" cy="1587"/>
            </p14:xfrm>
          </p:contentPart>
        </mc:Choice>
        <mc:Fallback xmlns="">
          <p:pic>
            <p:nvPicPr>
              <p:cNvPr id="1026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96013" y="3852876"/>
                <a:ext cx="28575" cy="84111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64959"/>
            <a:ext cx="8229600" cy="1143000"/>
          </a:xfrm>
        </p:spPr>
        <p:txBody>
          <a:bodyPr/>
          <a:lstStyle/>
          <a:p>
            <a:r>
              <a:rPr lang="en-US" dirty="0"/>
              <a:t>So </a:t>
            </a:r>
            <a:r>
              <a:rPr lang="en-US" dirty="0" err="1"/>
              <a:t>sánh</a:t>
            </a:r>
            <a:r>
              <a:rPr lang="en-US" dirty="0"/>
              <a:t> </a:t>
            </a:r>
            <a:r>
              <a:rPr lang="en-US" dirty="0" err="1"/>
              <a:t>tàu</a:t>
            </a:r>
            <a:r>
              <a:rPr lang="en-US" dirty="0"/>
              <a:t> </a:t>
            </a:r>
            <a:r>
              <a:rPr lang="en-US" dirty="0" err="1"/>
              <a:t>thủy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̀ </a:t>
            </a:r>
            <a:r>
              <a:rPr lang="en-US" dirty="0" err="1"/>
              <a:t>thuyền</a:t>
            </a:r>
            <a:r>
              <a:rPr lang="en-US" dirty="0"/>
              <a:t> </a:t>
            </a:r>
            <a:r>
              <a:rPr lang="en-US" dirty="0" err="1"/>
              <a:t>buồm</a:t>
            </a:r>
            <a:endParaRPr lang="en-US" dirty="0"/>
          </a:p>
        </p:txBody>
      </p:sp>
      <p:pic>
        <p:nvPicPr>
          <p:cNvPr id="10" name="Picture 6" descr="Picture4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686300" y="2652355"/>
            <a:ext cx="4038600" cy="2421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Content Placeholder 10" descr="Picture1"/>
          <p:cNvPicPr>
            <a:picLocks noGrp="1" noChangeAspect="1" noChangeArrowheads="1"/>
          </p:cNvPicPr>
          <p:nvPr>
            <p:ph sz="half" idx="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457200" y="2910126"/>
            <a:ext cx="4038600" cy="1906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8" fill="hold"/>
                                        <p:tgtEl>
                                          <p:spTgt spid="71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Picture 4" descr="DSC02890%20[]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</p:spPr>
      </p:pic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533400" y="5638800"/>
            <a:ext cx="2438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schemeClr val="bg1"/>
                </a:solidFill>
              </a:rPr>
              <a:t>phà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Phà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Can-gio-diem-hen-ly-tuong-cho-ngay-cuoi-tuan-Sai-Gon-ivivu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5257800"/>
          </a:xfrm>
        </p:spPr>
      </p:pic>
    </p:spTree>
  </p:cSld>
  <p:clrMapOvr>
    <a:masterClrMapping/>
  </p:clrMapOvr>
  <p:transition>
    <p:wipe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ó nên thuê cano du lịch tham quan Vịnh Hạ Long hay không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3" y="20782"/>
            <a:ext cx="9123218" cy="683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34492" y="5410200"/>
            <a:ext cx="4495800" cy="11430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Cano</a:t>
            </a:r>
          </a:p>
        </p:txBody>
      </p:sp>
    </p:spTree>
    <p:extLst>
      <p:ext uri="{BB962C8B-B14F-4D97-AF65-F5344CB8AC3E}">
        <p14:creationId xmlns:p14="http://schemas.microsoft.com/office/powerpoint/2010/main" val="20110386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1474</TotalTime>
  <Words>179</Words>
  <Application>Microsoft Office PowerPoint</Application>
  <PresentationFormat>On-screen Show (4:3)</PresentationFormat>
  <Paragraphs>38</Paragraphs>
  <Slides>21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.VnArabia</vt:lpstr>
      <vt:lpstr>Arial</vt:lpstr>
      <vt:lpstr>Calibri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sánh tàu thủy và thuyền buồm</vt:lpstr>
      <vt:lpstr>PowerPoint Presentation</vt:lpstr>
      <vt:lpstr>Phà</vt:lpstr>
      <vt:lpstr>Cano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Administrator</cp:lastModifiedBy>
  <cp:revision>53</cp:revision>
  <dcterms:created xsi:type="dcterms:W3CDTF">2016-11-23T13:34:46Z</dcterms:created>
  <dcterms:modified xsi:type="dcterms:W3CDTF">2026-04-29T00:46:10Z</dcterms:modified>
</cp:coreProperties>
</file>