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4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3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br>
              <a:rPr lang="en-US" sz="3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1200150" y="5738813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Lớp: MGB C1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31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172</Words>
  <Application>Microsoft Office PowerPoint</Application>
  <PresentationFormat>On-screen Show (4:3)</PresentationFormat>
  <Paragraphs>39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Administrator</cp:lastModifiedBy>
  <cp:revision>21</cp:revision>
  <dcterms:created xsi:type="dcterms:W3CDTF">2015-04-04T14:56:35Z</dcterms:created>
  <dcterms:modified xsi:type="dcterms:W3CDTF">2026-01-19T01:40:09Z</dcterms:modified>
</cp:coreProperties>
</file>