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62" r:id="rId2"/>
    <p:sldId id="343" r:id="rId3"/>
    <p:sldId id="345" r:id="rId4"/>
    <p:sldId id="346" r:id="rId5"/>
    <p:sldId id="369" r:id="rId6"/>
    <p:sldId id="365" r:id="rId7"/>
    <p:sldId id="366" r:id="rId8"/>
    <p:sldId id="367" r:id="rId9"/>
    <p:sldId id="368" r:id="rId10"/>
    <p:sldId id="370" r:id="rId11"/>
    <p:sldId id="347" r:id="rId12"/>
    <p:sldId id="371" r:id="rId13"/>
    <p:sldId id="372" r:id="rId14"/>
    <p:sldId id="350" r:id="rId15"/>
    <p:sldId id="353" r:id="rId16"/>
    <p:sldId id="341" r:id="rId17"/>
    <p:sldId id="36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66"/>
    <a:srgbClr val="CDF2F2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98" autoAdjust="0"/>
  </p:normalViewPr>
  <p:slideViewPr>
    <p:cSldViewPr>
      <p:cViewPr varScale="1">
        <p:scale>
          <a:sx n="80" d="100"/>
          <a:sy n="80" d="100"/>
        </p:scale>
        <p:origin x="82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D2CD6-227F-4A11-B76E-A71955594382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C1380-2A63-4C6B-AA1D-9406ABEFC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2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D144C-72A7-46D5-BCB6-99A8499ACFCC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3.bp.blogspot.com/-YHJODcEUz-Y/TkTLnGNQpCI/AAAAAAAAAf8/Sn8-j60ICJU/s1600/1232929990wHZKSp8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2.bp.blogspot.com/-lV1pLKxJneM/TkTLnAa7CKI/AAAAAAAAAf0/X1zC1AGyl10/s1600/baby-names-baby-in-towel%25282%2529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3.bp.blogspot.com/-YHJODcEUz-Y/TkTLnGNQpCI/AAAAAAAAAf8/Sn8-j60ICJU/s1600/1232929990wHZKSp8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2.bp.blogspot.com/-juPZCPnt-Wc/TkTLlo69ttI/AAAAAAAAAeU/kcZPHZy6T-c/s1600/8066_view_325002773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2.bp.blogspot.com/-lV1pLKxJneM/TkTLnAa7CKI/AAAAAAAAAf0/X1zC1AGyl10/s1600/baby-names-baby-in-towel%25282%2529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 pp cute - hinhanhsieudep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69" y="0"/>
            <a:ext cx="91791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752600" y="3299374"/>
            <a:ext cx="6477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Lĩnh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vực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Phát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triển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Ngôn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Ngữ</a:t>
            </a:r>
            <a:endParaRPr lang="en-US" altLang="zh-CN" sz="2400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Đề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tài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Thơ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Đôi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mắt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của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em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          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Tác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giả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Lê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Thị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Mỹ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Phương</a:t>
            </a:r>
            <a:endParaRPr lang="en-US" altLang="zh-CN" sz="2400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Lứa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tuổi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Mẫu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giáo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bé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3-4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tuổi</a:t>
            </a:r>
            <a:endParaRPr lang="en-US" altLang="zh-CN" sz="2400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066800" y="597694"/>
            <a:ext cx="6858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UBND PHƯỜNG VIỆT HƯNG</a:t>
            </a:r>
            <a:endParaRPr lang="en-US" altLang="en-US" dirty="0"/>
          </a:p>
          <a:p>
            <a:pPr algn="ctr"/>
            <a:r>
              <a:rPr lang="en-US" altLang="en-US" dirty="0"/>
              <a:t>TRƯỜNG MẦM NON </a:t>
            </a:r>
            <a:r>
              <a:rPr lang="en-US" altLang="en-US"/>
              <a:t>HOA HƯỚNG DƯƠNG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892093-D717-4F6D-3012-BDF31977CE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546102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4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uyển chọn 20 Hình nền Powerpoint 3D đẹp nhất 2019 không thể bỏ q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8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62200" y="1600200"/>
            <a:ext cx="3297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Đàm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thoại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0455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Do </a:t>
            </a:r>
            <a:r>
              <a:rPr lang="en-US" dirty="0" err="1"/>
              <a:t>ai</a:t>
            </a:r>
            <a:r>
              <a:rPr lang="en-US" dirty="0"/>
              <a:t> </a:t>
            </a:r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Ảnh baby dễ thươ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38" y="1600200"/>
            <a:ext cx="8297562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067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Ảnh baby dễ thươ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74" y="1676400"/>
            <a:ext cx="9310581" cy="500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H="1">
            <a:off x="5655161" y="2819400"/>
            <a:ext cx="1447800" cy="609600"/>
          </a:xfrm>
          <a:prstGeom prst="line">
            <a:avLst/>
          </a:prstGeom>
          <a:noFill/>
          <a:ln w="762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159361" y="2819400"/>
            <a:ext cx="1600200" cy="914400"/>
          </a:xfrm>
          <a:prstGeom prst="line">
            <a:avLst/>
          </a:prstGeom>
          <a:noFill/>
          <a:ln w="762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5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170" name="Picture 2" descr="11 cách cải thiện thị lực giúp con có đôi mắt sáng tinh an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9296400" cy="599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220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218" name="Picture 2" descr="Giữ đôi mắt sáng khỏe - Thiện Hạnh Hospi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18" y="1676400"/>
            <a:ext cx="4391282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THAO TÁC VỆ SINH HƯỚNG DẪN TRẺ RỬA MẶ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17638"/>
            <a:ext cx="2819400" cy="263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Tuyệt chiêu giúp trẻ dứt 'cơn nghiện' điện thoại hiệu quả -  Thegioididong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62362"/>
            <a:ext cx="4201606" cy="234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25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uyển chọn 20 Hình nền Powerpoint 3D đẹp nhất 2019 không thể bỏ q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582"/>
            <a:ext cx="9208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06851" y="1981200"/>
            <a:ext cx="5594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giải thích từ khó : Xinh xinh, tròn tròn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362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hung chá»¯ nháº­t viá»n hoa tráº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91"/>
            <a:ext cx="9144000" cy="68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dArt 24"/>
          <p:cNvSpPr>
            <a:spLocks noChangeArrowheads="1" noChangeShapeType="1" noTextEdit="1"/>
          </p:cNvSpPr>
          <p:nvPr/>
        </p:nvSpPr>
        <p:spPr bwMode="auto">
          <a:xfrm>
            <a:off x="1843708" y="2322443"/>
            <a:ext cx="6172200" cy="170464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6"/>
              </a:avLst>
            </a:prstTxWarp>
          </a:bodyPr>
          <a:lstStyle/>
          <a:p>
            <a:pPr algn="ctr"/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48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7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avatar_other_00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24400"/>
            <a:ext cx="1676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avatar_other_007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648200"/>
            <a:ext cx="152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2667000" y="1752600"/>
            <a:ext cx="4419600" cy="20304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Tạm</a:t>
            </a:r>
            <a:r>
              <a:rPr lang="en-US" sz="3600" b="1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biệt</a:t>
            </a:r>
            <a:r>
              <a:rPr lang="en-US" sz="3600" b="1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3600" b="1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522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Bài-hát-CÁI-MŨI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4000" y="3445565"/>
            <a:ext cx="1066800" cy="1066800"/>
          </a:xfrm>
        </p:spPr>
      </p:pic>
      <p:pic>
        <p:nvPicPr>
          <p:cNvPr id="2050" name="Picture 2" descr="Tuyển chọn 20 Hình nền Powerpoint 3D đẹp nhất 2019 không thể bỏ q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8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71600" y="2590800"/>
            <a:ext cx="6172200" cy="3505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>
                <a:gd name="adj" fmla="val 6959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kern="10" dirty="0" err="1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5400" b="1" kern="10" dirty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10" dirty="0" err="1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kern="10" dirty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kern="10" dirty="0" err="1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5400" b="1" kern="10" dirty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10" dirty="0" err="1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mũi</a:t>
            </a:r>
            <a:endParaRPr lang="en-US" sz="5400" b="1" kern="10" dirty="0">
              <a:ln w="19050">
                <a:solidFill>
                  <a:srgbClr val="0099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50" endPos="85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50" endPos="85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61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54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uyển chọn 20 Hình nền Powerpoint 3D đẹp nhất 2019 không thể bỏ q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8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" y="1692276"/>
            <a:ext cx="8610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270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uyển chọn 20 Hình nền Powerpoint 3D đẹp nhất 2019 không thể bỏ q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8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41791" y="1600200"/>
            <a:ext cx="5868914" cy="276998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alt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7475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84864c160d.vws.vegacdn.vn/UploadImages/2023/shcm/mnbaucat/anhhaydung/TRAM/maxresdefault_15320231630.jpg?w=11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673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Ảnh baby dễ thươ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610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2743200" y="5810250"/>
            <a:ext cx="34956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Đôi mắt xinh xinh</a:t>
            </a:r>
          </a:p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Đôi mắt tròn tròn</a:t>
            </a: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 flipH="1">
            <a:off x="5257800" y="1828800"/>
            <a:ext cx="1447800" cy="609600"/>
          </a:xfrm>
          <a:prstGeom prst="line">
            <a:avLst/>
          </a:prstGeom>
          <a:noFill/>
          <a:ln w="762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762000" y="1828800"/>
            <a:ext cx="1447800" cy="609600"/>
          </a:xfrm>
          <a:prstGeom prst="line">
            <a:avLst/>
          </a:prstGeom>
          <a:noFill/>
          <a:ln w="762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5369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0825" y="1052513"/>
            <a:ext cx="3200400" cy="2057400"/>
            <a:chOff x="158" y="799"/>
            <a:chExt cx="2016" cy="1296"/>
          </a:xfrm>
        </p:grpSpPr>
        <p:sp>
          <p:nvSpPr>
            <p:cNvPr id="19471" name="AutoShape 4"/>
            <p:cNvSpPr>
              <a:spLocks noChangeArrowheads="1"/>
            </p:cNvSpPr>
            <p:nvPr/>
          </p:nvSpPr>
          <p:spPr bwMode="auto">
            <a:xfrm>
              <a:off x="158" y="799"/>
              <a:ext cx="2016" cy="1296"/>
            </a:xfrm>
            <a:prstGeom prst="cloudCallout">
              <a:avLst>
                <a:gd name="adj1" fmla="val 55157"/>
                <a:gd name="adj2" fmla="val 45912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/>
            </a:p>
          </p:txBody>
        </p:sp>
        <p:pic>
          <p:nvPicPr>
            <p:cNvPr id="19472" name="Picture 5" descr="sun14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845"/>
              <a:ext cx="1406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3933825"/>
            <a:ext cx="2984500" cy="2376488"/>
            <a:chOff x="340" y="2478"/>
            <a:chExt cx="1880" cy="1633"/>
          </a:xfrm>
        </p:grpSpPr>
        <p:sp>
          <p:nvSpPr>
            <p:cNvPr id="19469" name="AutoShape 7"/>
            <p:cNvSpPr>
              <a:spLocks noChangeArrowheads="1"/>
            </p:cNvSpPr>
            <p:nvPr/>
          </p:nvSpPr>
          <p:spPr bwMode="auto">
            <a:xfrm>
              <a:off x="340" y="2614"/>
              <a:ext cx="1880" cy="1497"/>
            </a:xfrm>
            <a:prstGeom prst="cloudCallout">
              <a:avLst>
                <a:gd name="adj1" fmla="val 76065"/>
                <a:gd name="adj2" fmla="val -25551"/>
              </a:avLst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/>
            </a:p>
          </p:txBody>
        </p:sp>
        <p:pic>
          <p:nvPicPr>
            <p:cNvPr id="19470" name="Picture 8" descr="XMASCA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2478"/>
              <a:ext cx="1248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156325" y="836613"/>
            <a:ext cx="2987675" cy="2305050"/>
            <a:chOff x="3470" y="754"/>
            <a:chExt cx="1950" cy="1400"/>
          </a:xfrm>
        </p:grpSpPr>
        <p:sp>
          <p:nvSpPr>
            <p:cNvPr id="19466" name="AutoShape 10"/>
            <p:cNvSpPr>
              <a:spLocks noChangeArrowheads="1"/>
            </p:cNvSpPr>
            <p:nvPr/>
          </p:nvSpPr>
          <p:spPr bwMode="auto">
            <a:xfrm>
              <a:off x="3470" y="754"/>
              <a:ext cx="1950" cy="1400"/>
            </a:xfrm>
            <a:prstGeom prst="cloudCallout">
              <a:avLst>
                <a:gd name="adj1" fmla="val -67130"/>
                <a:gd name="adj2" fmla="val 46569"/>
              </a:avLst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/>
            </a:p>
          </p:txBody>
        </p:sp>
        <p:pic>
          <p:nvPicPr>
            <p:cNvPr id="19467" name="Picture 11" descr="Bluebird05-animated-chick_in_flight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207"/>
              <a:ext cx="660" cy="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8" name="Picture 12" descr="Bluebird05-animated-chick_in_flight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32" y="1026"/>
              <a:ext cx="876" cy="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6443663" y="3716338"/>
            <a:ext cx="2700337" cy="2881312"/>
            <a:chOff x="3651" y="2523"/>
            <a:chExt cx="1905" cy="1633"/>
          </a:xfrm>
        </p:grpSpPr>
        <p:sp>
          <p:nvSpPr>
            <p:cNvPr id="19464" name="AutoShape 14"/>
            <p:cNvSpPr>
              <a:spLocks noChangeArrowheads="1"/>
            </p:cNvSpPr>
            <p:nvPr/>
          </p:nvSpPr>
          <p:spPr bwMode="auto">
            <a:xfrm>
              <a:off x="3651" y="2568"/>
              <a:ext cx="1905" cy="1588"/>
            </a:xfrm>
            <a:prstGeom prst="cloudCallout">
              <a:avLst>
                <a:gd name="adj1" fmla="val -78454"/>
                <a:gd name="adj2" fmla="val -23676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/>
            </a:p>
          </p:txBody>
        </p:sp>
        <p:pic>
          <p:nvPicPr>
            <p:cNvPr id="19465" name="Picture 15" descr="1 (1820)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2523"/>
              <a:ext cx="1089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80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708275"/>
            <a:ext cx="29527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WordArt 16"/>
          <p:cNvSpPr>
            <a:spLocks noChangeArrowheads="1" noChangeShapeType="1" noTextEdit="1"/>
          </p:cNvSpPr>
          <p:nvPr/>
        </p:nvSpPr>
        <p:spPr bwMode="auto">
          <a:xfrm>
            <a:off x="2590800" y="5562600"/>
            <a:ext cx="39147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Giúp em nhìn thấy </a:t>
            </a:r>
          </a:p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Mọi vật xung quanh</a:t>
            </a:r>
          </a:p>
        </p:txBody>
      </p:sp>
    </p:spTree>
    <p:extLst>
      <p:ext uri="{BB962C8B-B14F-4D97-AF65-F5344CB8AC3E}">
        <p14:creationId xmlns:p14="http://schemas.microsoft.com/office/powerpoint/2010/main" val="139421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Ảnh baby dễ thươ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0"/>
            <a:ext cx="5943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 descr="Butterfly-06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85800"/>
            <a:ext cx="7143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WordArt 16"/>
          <p:cNvSpPr>
            <a:spLocks noChangeArrowheads="1" noChangeShapeType="1" noTextEdit="1"/>
          </p:cNvSpPr>
          <p:nvPr/>
        </p:nvSpPr>
        <p:spPr bwMode="auto">
          <a:xfrm>
            <a:off x="2438400" y="5810250"/>
            <a:ext cx="39147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0" y="5638800"/>
            <a:ext cx="45720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vi-VN" sz="2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/>
              </a:rPr>
              <a:t>Em yêu em quý</a:t>
            </a:r>
          </a:p>
          <a:p>
            <a:pPr algn="ctr">
              <a:defRPr/>
            </a:pPr>
            <a:r>
              <a:rPr lang="vi-VN" sz="2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/>
              </a:rPr>
              <a:t>Đôi mắt xinh xinh</a:t>
            </a:r>
            <a:endParaRPr lang="en-US" sz="28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623174"/>
      </p:ext>
    </p:extLst>
  </p:cSld>
  <p:clrMapOvr>
    <a:masterClrMapping/>
  </p:clrMapOvr>
  <p:transition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Ảnh baby dễ thươ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0"/>
            <a:ext cx="90805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WordArt 5"/>
          <p:cNvSpPr>
            <a:spLocks noChangeArrowheads="1" noChangeShapeType="1" noTextEdit="1"/>
          </p:cNvSpPr>
          <p:nvPr/>
        </p:nvSpPr>
        <p:spPr bwMode="auto">
          <a:xfrm>
            <a:off x="2209800" y="4857750"/>
            <a:ext cx="5029200" cy="2000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Giữ cho đôi mắt </a:t>
            </a:r>
          </a:p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 càng sáng hơn</a:t>
            </a:r>
          </a:p>
          <a:p>
            <a:pPr algn="ctr"/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H="1">
            <a:off x="6096000" y="1066800"/>
            <a:ext cx="1447800" cy="609600"/>
          </a:xfrm>
          <a:prstGeom prst="line">
            <a:avLst/>
          </a:prstGeom>
          <a:noFill/>
          <a:ln w="762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1600200" y="1066800"/>
            <a:ext cx="1600200" cy="914400"/>
          </a:xfrm>
          <a:prstGeom prst="line">
            <a:avLst/>
          </a:prstGeom>
          <a:noFill/>
          <a:ln w="762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03115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181</Words>
  <Application>Microsoft Office PowerPoint</Application>
  <PresentationFormat>On-screen Show (4:3)</PresentationFormat>
  <Paragraphs>29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con vừa nghe bài thơ gì? Do ai sáng tác?</vt:lpstr>
      <vt:lpstr>Bài thơ nói về bộ phận nào trên cơ thể?</vt:lpstr>
      <vt:lpstr>Đôi mắt giúp bé làm gì?</vt:lpstr>
      <vt:lpstr>Chúng mình làm gì để bảo vệ đôi mắt?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Administrator</cp:lastModifiedBy>
  <cp:revision>184</cp:revision>
  <dcterms:created xsi:type="dcterms:W3CDTF">2015-10-30T11:17:25Z</dcterms:created>
  <dcterms:modified xsi:type="dcterms:W3CDTF">2026-04-29T10:00:10Z</dcterms:modified>
</cp:coreProperties>
</file>