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3" r:id="rId16"/>
    <p:sldId id="269" r:id="rId17"/>
    <p:sldId id="274" r:id="rId18"/>
    <p:sldId id="273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8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HƯỚNG 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7191A-B920-F856-6A49-76686DFAD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35" y="1224026"/>
            <a:ext cx="1464325" cy="14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" action="ppaction://noaction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" action="ppaction://noaction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" action="ppaction://noaction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" action="ppaction://noaction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" action="ppaction://noaction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" action="ppaction://noaction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" action="ppaction://noaction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" action="ppaction://noaction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695</Words>
  <Application>Microsoft Office PowerPoint</Application>
  <PresentationFormat>Widescreen</PresentationFormat>
  <Paragraphs>81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61</cp:revision>
  <dcterms:created xsi:type="dcterms:W3CDTF">2017-10-28T06:42:00Z</dcterms:created>
  <dcterms:modified xsi:type="dcterms:W3CDTF">2026-04-29T09:58:25Z</dcterms:modified>
</cp:coreProperties>
</file>