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7" r:id="rId2"/>
    <p:sldId id="289" r:id="rId3"/>
    <p:sldId id="290" r:id="rId4"/>
    <p:sldId id="267" r:id="rId5"/>
    <p:sldId id="262" r:id="rId6"/>
    <p:sldId id="293" r:id="rId7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89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D080D-186B-4A4B-A48B-5441A7734660}" type="datetimeFigureOut">
              <a:rPr lang="vi-VN" smtClean="0"/>
              <a:pPr/>
              <a:t>29/04/2026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FE196-1516-438E-B21A-B48EE41C836C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D080D-186B-4A4B-A48B-5441A7734660}" type="datetimeFigureOut">
              <a:rPr lang="vi-VN" smtClean="0"/>
              <a:pPr/>
              <a:t>29/04/2026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FE196-1516-438E-B21A-B48EE41C836C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D080D-186B-4A4B-A48B-5441A7734660}" type="datetimeFigureOut">
              <a:rPr lang="vi-VN" smtClean="0"/>
              <a:pPr/>
              <a:t>29/04/2026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FE196-1516-438E-B21A-B48EE41C836C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D080D-186B-4A4B-A48B-5441A7734660}" type="datetimeFigureOut">
              <a:rPr lang="vi-VN" smtClean="0"/>
              <a:pPr/>
              <a:t>29/04/2026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FE196-1516-438E-B21A-B48EE41C836C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D080D-186B-4A4B-A48B-5441A7734660}" type="datetimeFigureOut">
              <a:rPr lang="vi-VN" smtClean="0"/>
              <a:pPr/>
              <a:t>29/04/2026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FE196-1516-438E-B21A-B48EE41C836C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D080D-186B-4A4B-A48B-5441A7734660}" type="datetimeFigureOut">
              <a:rPr lang="vi-VN" smtClean="0"/>
              <a:pPr/>
              <a:t>29/04/2026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FE196-1516-438E-B21A-B48EE41C836C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D080D-186B-4A4B-A48B-5441A7734660}" type="datetimeFigureOut">
              <a:rPr lang="vi-VN" smtClean="0"/>
              <a:pPr/>
              <a:t>29/04/2026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FE196-1516-438E-B21A-B48EE41C836C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D080D-186B-4A4B-A48B-5441A7734660}" type="datetimeFigureOut">
              <a:rPr lang="vi-VN" smtClean="0"/>
              <a:pPr/>
              <a:t>29/04/2026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FE196-1516-438E-B21A-B48EE41C836C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D080D-186B-4A4B-A48B-5441A7734660}" type="datetimeFigureOut">
              <a:rPr lang="vi-VN" smtClean="0"/>
              <a:pPr/>
              <a:t>29/04/2026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FE196-1516-438E-B21A-B48EE41C836C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D080D-186B-4A4B-A48B-5441A7734660}" type="datetimeFigureOut">
              <a:rPr lang="vi-VN" smtClean="0"/>
              <a:pPr/>
              <a:t>29/04/2026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FE196-1516-438E-B21A-B48EE41C836C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D080D-186B-4A4B-A48B-5441A7734660}" type="datetimeFigureOut">
              <a:rPr lang="vi-VN" smtClean="0"/>
              <a:pPr/>
              <a:t>29/04/2026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FE196-1516-438E-B21A-B48EE41C836C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D080D-186B-4A4B-A48B-5441A7734660}" type="datetimeFigureOut">
              <a:rPr lang="vi-VN" smtClean="0"/>
              <a:pPr/>
              <a:t>29/04/2026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8FE196-1516-438E-B21A-B48EE41C836C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1" y="1703444"/>
            <a:ext cx="6858000" cy="1790700"/>
          </a:xfrm>
        </p:spPr>
        <p:txBody>
          <a:bodyPr/>
          <a:lstStyle/>
          <a:p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1" y="3563200"/>
            <a:ext cx="6858000" cy="1241822"/>
          </a:xfrm>
        </p:spPr>
        <p:txBody>
          <a:bodyPr/>
          <a:lstStyle/>
          <a:p>
            <a:endParaRPr lang="vi-VN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9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28800" y="78247"/>
            <a:ext cx="578583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50" b="1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UBND PHƯỜNG VIỆT HƯNG</a:t>
            </a:r>
            <a:endParaRPr lang="en-US" sz="1650" b="1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1650" b="1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 MẦM NON </a:t>
            </a:r>
            <a:r>
              <a:rPr lang="en-US" sz="1650" b="1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HOA HƯỚNG DƯƠNG</a:t>
            </a:r>
            <a:endParaRPr lang="vi-VN" sz="1650" b="1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45000" y="3117311"/>
            <a:ext cx="53720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400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sz="2400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Thơ “ Lời chào</a:t>
            </a:r>
            <a:r>
              <a:rPr lang="vi-VN" sz="2100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2100" dirty="0">
              <a:ln w="0"/>
              <a:solidFill>
                <a:srgbClr val="7030A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29474" y="3613504"/>
            <a:ext cx="48953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4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3- 4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2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21630" y="2231528"/>
            <a:ext cx="6864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NGÔN NGỮ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37810" y="2655646"/>
            <a:ext cx="53720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Hoạt động</a:t>
            </a:r>
            <a:r>
              <a:rPr lang="en-US" sz="2400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sz="2400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Làm quen văn học</a:t>
            </a:r>
            <a:endParaRPr lang="en-US" sz="2100" dirty="0">
              <a:ln w="0"/>
              <a:solidFill>
                <a:srgbClr val="7030A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1C1B584-0EED-30EC-57D5-7BA808BAA3C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0216" y="838920"/>
            <a:ext cx="1143000" cy="1143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86987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14:window dir="vert"/>
      </p:transition>
    </mc:Choice>
    <mc:Fallback xmlns=""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6" presetClass="entr" presetSubtype="21" fill="hold" grpId="0" nodeType="withEffect">
                                  <p:stCondLst>
                                    <p:cond delay="31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grpId="0" nodeType="withEffect">
                                  <p:stCondLst>
                                    <p:cond delay="4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57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42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0" grpId="0"/>
      <p:bldP spid="6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857500" y="2209800"/>
            <a:ext cx="342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1.Ổn định tổ chức</a:t>
            </a:r>
            <a:endParaRPr lang="en-US" sz="28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28800" y="3276600"/>
            <a:ext cx="601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/>
              <a:t>- Cô cho trẻ hát bài hát” Đi học về”</a:t>
            </a:r>
          </a:p>
          <a:p>
            <a:r>
              <a:rPr lang="vi-VN" dirty="0"/>
              <a:t>- Cô trò chuyện với trẻ và đàm thoại về nội dung bài hát.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830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934200"/>
          </a:xfrm>
        </p:spPr>
      </p:pic>
      <p:sp>
        <p:nvSpPr>
          <p:cNvPr id="5" name="TextBox 4"/>
          <p:cNvSpPr txBox="1"/>
          <p:nvPr/>
        </p:nvSpPr>
        <p:spPr>
          <a:xfrm>
            <a:off x="2133600" y="1398588"/>
            <a:ext cx="632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2. Phương pháp, hình thức tổ chức</a:t>
            </a:r>
            <a:endParaRPr lang="en-US" sz="28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62100" y="2075607"/>
            <a:ext cx="601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/>
              <a:t>- Cô đọc lần 1: kết hợp với cử chỉ điệu bộ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00200" y="2541588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vi-VN" dirty="0"/>
              <a:t>Cô hỏi trẻ:  Cô vừa đọc bài thơ gì? Bài thơ do ai sáng tác?</a:t>
            </a:r>
          </a:p>
          <a:p>
            <a:pPr marL="285750" indent="-285750">
              <a:buFontTx/>
              <a:buChar char="-"/>
            </a:pPr>
            <a:r>
              <a:rPr lang="vi-VN" dirty="0"/>
              <a:t>Cô giảng giải về nội dung bài thơ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00200" y="3240950"/>
            <a:ext cx="601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/>
              <a:t>- Cô đọc lần 2: Kết hợp với tranh minh họa</a:t>
            </a:r>
          </a:p>
        </p:txBody>
      </p:sp>
    </p:spTree>
    <p:extLst>
      <p:ext uri="{BB962C8B-B14F-4D97-AF65-F5344CB8AC3E}">
        <p14:creationId xmlns:p14="http://schemas.microsoft.com/office/powerpoint/2010/main" val="3269628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Content Placeholder 3" descr="h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2514600" y="2819400"/>
            <a:ext cx="370806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vi-VN" dirty="0"/>
              <a:t>      </a:t>
            </a:r>
            <a:endParaRPr lang="vi-VN" sz="3600" dirty="0">
              <a:latin typeface="+mj-lt"/>
            </a:endParaRPr>
          </a:p>
          <a:p>
            <a:pPr algn="ctr"/>
            <a:endParaRPr lang="vi-VN" dirty="0"/>
          </a:p>
          <a:p>
            <a:pPr algn="ctr"/>
            <a:r>
              <a:rPr lang="vi-VN" dirty="0"/>
              <a:t>      </a:t>
            </a:r>
            <a:r>
              <a:rPr lang="vi-VN" sz="2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j-lt"/>
              </a:rPr>
              <a:t>TÁC GiẢ: PHẠM CÚC</a:t>
            </a:r>
            <a:endParaRPr lang="vi-VN" sz="2400" dirty="0">
              <a:latin typeface="+mj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76400" y="2133600"/>
            <a:ext cx="56477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vi-VN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</a:rPr>
              <a:t>THƠ: LỜI CHÀO</a:t>
            </a:r>
            <a:endParaRPr lang="vi-VN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Content Placeholder 3" descr="h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76200" y="-87868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2895600" y="2971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vi-VN" dirty="0"/>
          </a:p>
        </p:txBody>
      </p:sp>
      <p:sp>
        <p:nvSpPr>
          <p:cNvPr id="3" name="TextBox 2"/>
          <p:cNvSpPr txBox="1"/>
          <p:nvPr/>
        </p:nvSpPr>
        <p:spPr>
          <a:xfrm>
            <a:off x="2743200" y="793176"/>
            <a:ext cx="426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002060"/>
                </a:solidFill>
              </a:rPr>
              <a:t>* </a:t>
            </a:r>
            <a:r>
              <a:rPr lang="vi-VN" sz="2800" b="1" dirty="0">
                <a:solidFill>
                  <a:srgbClr val="002060"/>
                </a:solidFill>
                <a:latin typeface="+mj-lt"/>
              </a:rPr>
              <a:t>Đàm thoại, trích dẫn:</a:t>
            </a:r>
            <a:endParaRPr lang="en-US" sz="2800" b="1" dirty="0">
              <a:solidFill>
                <a:srgbClr val="002060"/>
              </a:solidFill>
              <a:latin typeface="+mj-lt"/>
            </a:endParaRPr>
          </a:p>
        </p:txBody>
      </p:sp>
      <p:pic>
        <p:nvPicPr>
          <p:cNvPr id="8" name="Content Placeholder 3" descr="HINH TRO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4125" y="1436688"/>
            <a:ext cx="4457700" cy="387308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124075" y="2662724"/>
            <a:ext cx="5257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dirty="0">
                <a:latin typeface="+mj-lt"/>
              </a:rPr>
              <a:t>- Cô vừa đọc bài thơ gì?</a:t>
            </a:r>
          </a:p>
          <a:p>
            <a:pPr algn="ctr"/>
            <a:r>
              <a:rPr lang="vi-VN" sz="2800" dirty="0">
                <a:latin typeface="+mj-lt"/>
              </a:rPr>
              <a:t>- Do ai sáng tác?</a:t>
            </a: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3" name="TextBox 2"/>
          <p:cNvSpPr txBox="1"/>
          <p:nvPr/>
        </p:nvSpPr>
        <p:spPr>
          <a:xfrm>
            <a:off x="3048000" y="2286000"/>
            <a:ext cx="4972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dirty="0">
                <a:solidFill>
                  <a:srgbClr val="FF0000"/>
                </a:solidFill>
                <a:latin typeface="+mj-lt"/>
              </a:rPr>
              <a:t>Dạy trẻ đọc thơ</a:t>
            </a:r>
            <a:endParaRPr lang="en-US" sz="3300" dirty="0">
              <a:latin typeface="+mj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59003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4|2.3|2|1.9|4.1|2.2|3|1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167</Words>
  <Application>Microsoft Office PowerPoint</Application>
  <PresentationFormat>On-screen Show (4:3)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anhtuyen</dc:creator>
  <cp:lastModifiedBy>Administrator</cp:lastModifiedBy>
  <cp:revision>47</cp:revision>
  <dcterms:created xsi:type="dcterms:W3CDTF">2016-09-24T12:20:27Z</dcterms:created>
  <dcterms:modified xsi:type="dcterms:W3CDTF">2026-04-29T09:55:53Z</dcterms:modified>
</cp:coreProperties>
</file>