
<file path=[Content_Types].xml><?xml version="1.0" encoding="utf-8"?>
<Types xmlns="http://schemas.openxmlformats.org/package/2006/content-types">
  <Default Extension="png" ContentType="image/png"/>
  <Default Extension="mp3" ContentType="audio/mpe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17A9"/>
    <a:srgbClr val="D210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28808-26D1-4F4B-96F4-F3082078DD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008" y="1122362"/>
            <a:ext cx="8816632" cy="357155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E0C639-B0CD-4365-98A9-C1E5FF6CF4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7008" y="5521960"/>
            <a:ext cx="8816632" cy="944879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80C52-E6BB-4B27-B5D8-2D33B2497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77C649-4A0C-4EF2-8FC1-2BCF0BF95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0E03F2-D0FE-49BB-8AEC-E99C4DB2D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4A7CC8F-56A6-423D-B67A-8BA89D3EC911}"/>
              </a:ext>
            </a:extLst>
          </p:cNvPr>
          <p:cNvCxnSpPr>
            <a:cxnSpLocks/>
          </p:cNvCxnSpPr>
          <p:nvPr/>
        </p:nvCxnSpPr>
        <p:spPr>
          <a:xfrm flipH="1">
            <a:off x="4" y="5143500"/>
            <a:ext cx="121919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1654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56D52-667C-4E67-9038-A0BDFD8CC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3E72AC-0272-475A-BD25-2AB7AC1DE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FBFF2-9ECB-4CDD-87FA-9DD1F87BF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AC12B3-DAF5-4BA7-A3A6-D0284716D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171AE-4A11-4035-A072-9AC4053FF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832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A52E95-2F50-48D3-B00E-4C259644E7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50174" y="838199"/>
            <a:ext cx="2303626" cy="5338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17C9B-4E02-49C8-B6DF-65ED3C9903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38199"/>
            <a:ext cx="7734300" cy="5338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CA10C-AC31-4D80-B78F-08E48CDCB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AB5B7-F312-4BC9-A5D3-72E065D1B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2E489-5442-4698-B6E3-3421A97C2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1F3A7E1-F157-4338-B7F7-9C0A2D60B7FF}"/>
              </a:ext>
            </a:extLst>
          </p:cNvPr>
          <p:cNvCxnSpPr>
            <a:cxnSpLocks/>
          </p:cNvCxnSpPr>
          <p:nvPr/>
        </p:nvCxnSpPr>
        <p:spPr>
          <a:xfrm>
            <a:off x="8811337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5871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05B5E-C545-4763-BA47-4C2C0FCA5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263F8-8E34-4910-BF7A-F1C5A9968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E74E5-D20D-4AB7-8D98-F336CE0EC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9D23AA-8F22-4B09-8FAA-CD16E5D66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8A028-A0C8-45E7-915E-B83FF59C9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640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9F01F-198D-4AAD-B4FB-AD3B44981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8200"/>
            <a:ext cx="9438640" cy="4114800"/>
          </a:xfrm>
        </p:spPr>
        <p:txBody>
          <a:bodyPr anchor="t">
            <a:norm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BCC2B-311B-4FB6-B3A5-26F68055A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5217160"/>
            <a:ext cx="9438640" cy="802640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CB73D-2D6B-4FA6-89A4-DCC89F80E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0C188-FF43-44C1-A005-679168D5F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D1188-DA27-47B2-8176-31193EEC4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629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B5A25-7E99-42A8-8D6D-648EFE203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501DC-62B7-42BD-A941-D34E92719C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79"/>
            <a:ext cx="5181600" cy="4165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65C5C1-4FD4-4958-99A0-BDADECA336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11679"/>
            <a:ext cx="5181600" cy="4165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D1B234-5D54-44E5-B41D-B205AAF50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67BCDB-6B96-45D6-B5E9-823A96EBD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239C5F-F16F-4AFD-98D1-FA3BB96AF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181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44C1F-0040-4BBF-81A6-FD2E30637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7978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894A7-1DA1-44C1-8ED0-716279430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824035"/>
            <a:ext cx="4997132" cy="681040"/>
          </a:xfrm>
        </p:spPr>
        <p:txBody>
          <a:bodyPr anchor="b"/>
          <a:lstStyle>
            <a:lvl1pPr marL="0" indent="0">
              <a:buNone/>
              <a:defRPr sz="2400" b="1" i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9AB945-31E2-4B60-9076-CBB8F85949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99713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71B3EA-2E84-4B8B-A104-81BD577424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55080" y="1824035"/>
            <a:ext cx="5000308" cy="681040"/>
          </a:xfrm>
        </p:spPr>
        <p:txBody>
          <a:bodyPr anchor="b"/>
          <a:lstStyle>
            <a:lvl1pPr marL="0" indent="0">
              <a:buNone/>
              <a:defRPr sz="2400" b="1" i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511AB8-302C-476E-B80A-AA739911E3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5080" y="2505075"/>
            <a:ext cx="500030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B47C29-FE34-4E6E-9921-78C54673A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F6B420-A9CE-4BB6-A653-5C3ABC7D6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1DF8FE-1179-4798-B16D-AF1DFA266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250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66F1A-0A68-4048-808F-CD7A9F3B0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9592"/>
            <a:ext cx="10515600" cy="1573223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ACB3E6-5365-48F5-8D2A-0B002BA35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7D8EE9-4D97-4B2F-8D38-41CB9EE77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2C5952-0A27-4FAB-A3FD-120037876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293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D08427-909D-4679-9192-BC99557A7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8E39A6-1E09-42B5-85B4-7E8B5AB2A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938940-01DD-4C97-8649-E01C3B0ED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987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93B3D-D568-40B4-A73A-1C8EA9ABB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691818" cy="1701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86EB3-917A-43B7-85BB-D00B5D2F0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4798" y="987425"/>
            <a:ext cx="5840589" cy="50323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7AC029-3BC1-4637-A7F9-BC786DC26A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372360"/>
            <a:ext cx="3691817" cy="349662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90B948-89C5-4AC5-B7A0-17136F5C5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A6C8C5-652F-46CB-BD26-E262B057F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FB50CB-E91F-4B71-81F0-800F2B51A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B69B885-FDB8-4C62-A285-A0CDC49A6B0C}"/>
              </a:ext>
            </a:extLst>
          </p:cNvPr>
          <p:cNvCxnSpPr>
            <a:cxnSpLocks/>
          </p:cNvCxnSpPr>
          <p:nvPr/>
        </p:nvCxnSpPr>
        <p:spPr>
          <a:xfrm>
            <a:off x="5023202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1840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F941E-6445-4840-81AE-104EF7A4F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696652" cy="1701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F8B866-E32B-4AE7-AEF3-6974AE3288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86120" y="838200"/>
            <a:ext cx="5603238" cy="51815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2ABB7A-E157-499A-B224-C2313181F5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367280"/>
            <a:ext cx="3696652" cy="35017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C77283-E2B8-405E-BB6E-9F121140E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F21F05-EB94-417F-B19B-96FF3D9EC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7C3C7-B6DB-4064-8E66-9FB770C88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1E233FA-220A-423F-907E-5F81526A28A0}"/>
              </a:ext>
            </a:extLst>
          </p:cNvPr>
          <p:cNvCxnSpPr>
            <a:cxnSpLocks/>
          </p:cNvCxnSpPr>
          <p:nvPr/>
        </p:nvCxnSpPr>
        <p:spPr>
          <a:xfrm>
            <a:off x="5023202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2018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476A66-BE83-43F9-A28B-02DF7879A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4990"/>
            <a:ext cx="10515600" cy="11168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D76E94-F276-4F0F-8DD9-B1F8A3198A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61469"/>
            <a:ext cx="10515600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AD964E-3A2E-4DB9-B96A-EDE144A47B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25981" y="4687095"/>
            <a:ext cx="270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6CCBF3A-D7FB-4B97-8FD5-6FFB20CB1E84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CB382-EE11-430D-941A-DB76EEB7F2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131161" y="1592957"/>
            <a:ext cx="29735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562FE-ACD1-43F2-A3DE-5B11E10B7E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2296" y="6356350"/>
            <a:ext cx="57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EB34A3B-1FD5-48FF-9982-1E64C864C01D}"/>
              </a:ext>
            </a:extLst>
          </p:cNvPr>
          <p:cNvCxnSpPr>
            <a:cxnSpLocks/>
          </p:cNvCxnSpPr>
          <p:nvPr/>
        </p:nvCxnSpPr>
        <p:spPr>
          <a:xfrm flipH="1">
            <a:off x="4" y="1824111"/>
            <a:ext cx="121919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69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1" r:id="rId6"/>
    <p:sldLayoutId id="2147483777" r:id="rId7"/>
    <p:sldLayoutId id="2147483778" r:id="rId8"/>
    <p:sldLayoutId id="2147483779" r:id="rId9"/>
    <p:sldLayoutId id="2147483780" r:id="rId10"/>
    <p:sldLayoutId id="21474837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Goudy Old Style" panose="02020502050305020303" pitchFamily="18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Goudy Old Style" panose="02020502050305020303" pitchFamily="18" charset="0"/>
        <a:buChar char="–"/>
        <a:defRPr sz="14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jfif"/><Relationship Id="rId5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8.jpg"/><Relationship Id="rId5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9.jpg"/><Relationship Id="rId5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0" name="Rectangle 23">
            <a:extLst>
              <a:ext uri="{FF2B5EF4-FFF2-40B4-BE49-F238E27FC236}">
                <a16:creationId xmlns:a16="http://schemas.microsoft.com/office/drawing/2014/main" id="{7618C654-F528-42BE-8C76-AFBBAD4ABA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1" descr="Pink and blue clouds">
            <a:extLst>
              <a:ext uri="{FF2B5EF4-FFF2-40B4-BE49-F238E27FC236}">
                <a16:creationId xmlns:a16="http://schemas.microsoft.com/office/drawing/2014/main" id="{08F54767-6C91-BEDA-2F03-32E46AFBC5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289" r="-1" b="-1"/>
          <a:stretch/>
        </p:blipFill>
        <p:spPr>
          <a:xfrm>
            <a:off x="430099" y="417785"/>
            <a:ext cx="11344115" cy="602008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B60383-8CE7-49CD-AAA3-E5345F30E374}"/>
              </a:ext>
            </a:extLst>
          </p:cNvPr>
          <p:cNvSpPr/>
          <p:nvPr/>
        </p:nvSpPr>
        <p:spPr>
          <a:xfrm>
            <a:off x="560000" y="4150605"/>
            <a:ext cx="11214214" cy="10429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C06CE4-F106-4CA8-B540-AA25DA9F484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930" y="1539353"/>
            <a:ext cx="1100138" cy="1100138"/>
          </a:xfrm>
          <a:prstGeom prst="rect">
            <a:avLst/>
          </a:prstGeom>
        </p:spPr>
      </p:pic>
      <p:sp>
        <p:nvSpPr>
          <p:cNvPr id="92" name="Rectangle 91">
            <a:extLst>
              <a:ext uri="{FF2B5EF4-FFF2-40B4-BE49-F238E27FC236}">
                <a16:creationId xmlns:a16="http://schemas.microsoft.com/office/drawing/2014/main" id="{96BD67D5-FC3C-448A-84E3-E94A82E257C3}"/>
              </a:ext>
            </a:extLst>
          </p:cNvPr>
          <p:cNvSpPr/>
          <p:nvPr/>
        </p:nvSpPr>
        <p:spPr>
          <a:xfrm>
            <a:off x="1945481" y="2906332"/>
            <a:ext cx="8301037" cy="10429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D210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TIỂN THẨM MỸ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0FCBF15B-DACD-4E8A-B756-A52B6CB4491C}"/>
              </a:ext>
            </a:extLst>
          </p:cNvPr>
          <p:cNvSpPr/>
          <p:nvPr/>
        </p:nvSpPr>
        <p:spPr>
          <a:xfrm>
            <a:off x="1945479" y="496366"/>
            <a:ext cx="8301037" cy="10429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MN HOA H</a:t>
            </a:r>
            <a:r>
              <a:rPr lang="vi-V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ƯỚNG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</a:p>
        </p:txBody>
      </p:sp>
    </p:spTree>
    <p:extLst>
      <p:ext uri="{BB962C8B-B14F-4D97-AF65-F5344CB8AC3E}">
        <p14:creationId xmlns:p14="http://schemas.microsoft.com/office/powerpoint/2010/main" val="366283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EA1BEB6-64AF-484B-83F0-B5484407268C}"/>
              </a:ext>
            </a:extLst>
          </p:cNvPr>
          <p:cNvSpPr/>
          <p:nvPr/>
        </p:nvSpPr>
        <p:spPr>
          <a:xfrm>
            <a:off x="-706015" y="1349503"/>
            <a:ext cx="8301037" cy="10429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1E17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600" b="1" dirty="0" err="1">
                <a:solidFill>
                  <a:srgbClr val="1E17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600" b="1" dirty="0">
                <a:solidFill>
                  <a:srgbClr val="1E17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E17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3600" b="1" dirty="0">
              <a:solidFill>
                <a:srgbClr val="1E17A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400" b="1" i="1" dirty="0" err="1" smtClean="0">
                <a:solidFill>
                  <a:srgbClr val="1E17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400" b="1" i="1" dirty="0" smtClean="0">
                <a:solidFill>
                  <a:srgbClr val="1E17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1E17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i="1" dirty="0" smtClean="0">
                <a:solidFill>
                  <a:srgbClr val="1E17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1E17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endParaRPr lang="en-US" sz="4400" b="1" i="1" dirty="0">
              <a:solidFill>
                <a:srgbClr val="1E17A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 err="1" smtClean="0">
                <a:solidFill>
                  <a:srgbClr val="1E17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800" b="1" dirty="0" smtClean="0">
                <a:solidFill>
                  <a:srgbClr val="1E17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1E17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2800" b="1" dirty="0" smtClean="0">
                <a:solidFill>
                  <a:srgbClr val="1E17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1E17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b="1" dirty="0" smtClean="0">
                <a:solidFill>
                  <a:srgbClr val="1E17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1E17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800" b="1" dirty="0" smtClean="0">
              <a:solidFill>
                <a:srgbClr val="1E17A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 err="1" smtClean="0">
                <a:solidFill>
                  <a:srgbClr val="1E17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 smtClean="0">
                <a:solidFill>
                  <a:srgbClr val="1E17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1E17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b="1" dirty="0" smtClean="0">
                <a:solidFill>
                  <a:srgbClr val="1E17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1E17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endParaRPr lang="en-US" sz="2800" b="1" dirty="0">
              <a:solidFill>
                <a:srgbClr val="1E17A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66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DB81081-F32A-4276-99FC-562F194FC219}"/>
              </a:ext>
            </a:extLst>
          </p:cNvPr>
          <p:cNvSpPr/>
          <p:nvPr/>
        </p:nvSpPr>
        <p:spPr>
          <a:xfrm>
            <a:off x="214848" y="1015103"/>
            <a:ext cx="9976287" cy="10429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1E17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Nghe </a:t>
            </a:r>
            <a:r>
              <a:rPr lang="en-US" sz="3600" b="1" dirty="0" err="1">
                <a:solidFill>
                  <a:srgbClr val="1E17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3600" b="1" dirty="0">
              <a:solidFill>
                <a:srgbClr val="1E17A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dirty="0" err="1" smtClean="0">
                <a:solidFill>
                  <a:srgbClr val="1E17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solidFill>
                  <a:srgbClr val="1E17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1E17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 smtClean="0">
                <a:solidFill>
                  <a:srgbClr val="1E17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1E17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</a:t>
            </a:r>
            <a:r>
              <a:rPr lang="en-US" sz="3600" b="1" dirty="0" smtClean="0">
                <a:solidFill>
                  <a:srgbClr val="1E17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1E17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3600" b="1" dirty="0" smtClean="0">
                <a:solidFill>
                  <a:srgbClr val="1E17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1E17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dirty="0" smtClean="0">
                <a:solidFill>
                  <a:srgbClr val="1E17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1E17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 smtClean="0">
                <a:solidFill>
                  <a:srgbClr val="1E17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1E17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endParaRPr lang="en-US" sz="3600" b="1" dirty="0">
              <a:solidFill>
                <a:srgbClr val="1E17A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1E17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solidFill>
                  <a:srgbClr val="1E17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E17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b="1" dirty="0">
                <a:solidFill>
                  <a:srgbClr val="1E17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1E17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400" b="1" dirty="0" smtClean="0">
                <a:solidFill>
                  <a:srgbClr val="1E17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E17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 smtClean="0">
                <a:solidFill>
                  <a:srgbClr val="1E17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E17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endParaRPr lang="en-US" sz="2400" b="1" dirty="0">
              <a:solidFill>
                <a:srgbClr val="1E17A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Karaoke Em đi qua ngã tư đường phố - beat chuẩn hạ tone dễ há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67786" y="46233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81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65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2F3A604-7700-47B6-BDE8-DE3985B38C6D}"/>
              </a:ext>
            </a:extLst>
          </p:cNvPr>
          <p:cNvSpPr/>
          <p:nvPr/>
        </p:nvSpPr>
        <p:spPr>
          <a:xfrm>
            <a:off x="1107856" y="2076987"/>
            <a:ext cx="9976287" cy="10429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1E17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>
                <a:solidFill>
                  <a:srgbClr val="1E17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b="1" dirty="0">
                <a:solidFill>
                  <a:srgbClr val="1E17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E17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3600" b="1" dirty="0">
                <a:solidFill>
                  <a:srgbClr val="1E17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3600" b="1" dirty="0">
              <a:solidFill>
                <a:srgbClr val="1E17A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rgbClr val="1E17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</a:t>
            </a:r>
            <a:r>
              <a:rPr lang="en-US" sz="3600" b="1" dirty="0" err="1">
                <a:solidFill>
                  <a:srgbClr val="1E17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600" b="1" dirty="0">
                <a:solidFill>
                  <a:srgbClr val="1E17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E17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600" b="1" dirty="0">
                <a:solidFill>
                  <a:srgbClr val="1E17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E17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3600" b="1" dirty="0">
                <a:solidFill>
                  <a:srgbClr val="1E17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E17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solidFill>
                  <a:srgbClr val="1E17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E17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600" b="1" dirty="0">
                <a:solidFill>
                  <a:srgbClr val="1E17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E17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endParaRPr lang="en-US" sz="3600" b="1" dirty="0">
              <a:solidFill>
                <a:srgbClr val="1E17A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46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ếng xắc xô">
            <a:hlinkClick r:id="" action="ppaction://media"/>
            <a:extLst>
              <a:ext uri="{FF2B5EF4-FFF2-40B4-BE49-F238E27FC236}">
                <a16:creationId xmlns:a16="http://schemas.microsoft.com/office/drawing/2014/main" id="{0E525B38-3A3E-413F-8FB1-29E6CEC2B3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8981" y="675968"/>
            <a:ext cx="609600" cy="60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511935-9E72-4A07-9D27-4540FF392B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763" y="395288"/>
            <a:ext cx="5848350" cy="58483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1603CEE-F261-47B8-9700-45D7805F3201}"/>
              </a:ext>
            </a:extLst>
          </p:cNvPr>
          <p:cNvSpPr/>
          <p:nvPr/>
        </p:nvSpPr>
        <p:spPr>
          <a:xfrm>
            <a:off x="9051841" y="2907506"/>
            <a:ext cx="2706907" cy="10429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rgbClr val="1E17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Xắc</a:t>
            </a:r>
            <a:r>
              <a:rPr lang="en-US" sz="6600" b="1" dirty="0">
                <a:solidFill>
                  <a:srgbClr val="1E17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1E17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endParaRPr lang="en-US" sz="6600" b="1" dirty="0">
              <a:solidFill>
                <a:srgbClr val="1E17A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00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2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1603CEE-F261-47B8-9700-45D7805F3201}"/>
              </a:ext>
            </a:extLst>
          </p:cNvPr>
          <p:cNvSpPr/>
          <p:nvPr/>
        </p:nvSpPr>
        <p:spPr>
          <a:xfrm>
            <a:off x="8048490" y="3251203"/>
            <a:ext cx="4143510" cy="10429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rgbClr val="1E17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6600" b="1" dirty="0">
                <a:solidFill>
                  <a:srgbClr val="1E17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organ</a:t>
            </a:r>
          </a:p>
        </p:txBody>
      </p:sp>
      <p:pic>
        <p:nvPicPr>
          <p:cNvPr id="3" name="Demo tiếng đàn Piano đàn Organ Kurtzman K200 - Tiếng khá là hay #shorts">
            <a:hlinkClick r:id="" action="ppaction://media"/>
            <a:extLst>
              <a:ext uri="{FF2B5EF4-FFF2-40B4-BE49-F238E27FC236}">
                <a16:creationId xmlns:a16="http://schemas.microsoft.com/office/drawing/2014/main" id="{438FE990-E573-4ED3-8548-951729BAD4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6262" y="381000"/>
            <a:ext cx="609600" cy="609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E88D1C-B141-4143-8CB3-EA5695B370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2" y="1301756"/>
            <a:ext cx="7158624" cy="389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18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4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2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1603CEE-F261-47B8-9700-45D7805F3201}"/>
              </a:ext>
            </a:extLst>
          </p:cNvPr>
          <p:cNvSpPr/>
          <p:nvPr/>
        </p:nvSpPr>
        <p:spPr>
          <a:xfrm>
            <a:off x="8048490" y="3251203"/>
            <a:ext cx="4143510" cy="10429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rgbClr val="1E17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endParaRPr lang="en-US" sz="6600" b="1" dirty="0">
              <a:solidFill>
                <a:srgbClr val="1E17A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Tiếng Trống Trường">
            <a:hlinkClick r:id="" action="ppaction://media"/>
            <a:extLst>
              <a:ext uri="{FF2B5EF4-FFF2-40B4-BE49-F238E27FC236}">
                <a16:creationId xmlns:a16="http://schemas.microsoft.com/office/drawing/2014/main" id="{B444E106-33D6-413E-AB9D-92B0ADB40B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77537" y="781050"/>
            <a:ext cx="609600" cy="60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6EDD64-7E6C-4D46-B26A-8FAF7A3128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093" y="858855"/>
            <a:ext cx="5140289" cy="514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02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2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ArchwayVTI">
  <a:themeElements>
    <a:clrScheme name="Custom 1">
      <a:dk1>
        <a:sysClr val="windowText" lastClr="000000"/>
      </a:dk1>
      <a:lt1>
        <a:sysClr val="window" lastClr="FFFFFF"/>
      </a:lt1>
      <a:dk2>
        <a:srgbClr val="2E3A3C"/>
      </a:dk2>
      <a:lt2>
        <a:srgbClr val="EDE9E7"/>
      </a:lt2>
      <a:accent1>
        <a:srgbClr val="898470"/>
      </a:accent1>
      <a:accent2>
        <a:srgbClr val="7A8773"/>
      </a:accent2>
      <a:accent3>
        <a:srgbClr val="8C845E"/>
      </a:accent3>
      <a:accent4>
        <a:srgbClr val="9F7E56"/>
      </a:accent4>
      <a:accent5>
        <a:srgbClr val="9B7E69"/>
      </a:accent5>
      <a:accent6>
        <a:srgbClr val="AA7862"/>
      </a:accent6>
      <a:hlink>
        <a:srgbClr val="7A8773"/>
      </a:hlink>
      <a:folHlink>
        <a:srgbClr val="9F7E56"/>
      </a:folHlink>
    </a:clrScheme>
    <a:fontScheme name="Archway">
      <a:majorFont>
        <a:latin typeface="Felix Titling"/>
        <a:ea typeface=""/>
        <a:cs typeface=""/>
      </a:majorFont>
      <a:minorFont>
        <a:latin typeface="Goudy Old Sty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wayVTI" id="{309F1D27-9968-4F93-BA7C-3666A757FD2E}" vid="{76D8E8FD-8787-4E56-A14A-C28BF58ABEE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84</Words>
  <Application>Microsoft Office PowerPoint</Application>
  <PresentationFormat>Widescreen</PresentationFormat>
  <Paragraphs>17</Paragraphs>
  <Slides>7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Felix Titling</vt:lpstr>
      <vt:lpstr>Goudy Old Style</vt:lpstr>
      <vt:lpstr>Times New Roman</vt:lpstr>
      <vt:lpstr>ArchwayVTI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Techsi.vn</cp:lastModifiedBy>
  <cp:revision>8</cp:revision>
  <dcterms:created xsi:type="dcterms:W3CDTF">2024-09-17T13:30:34Z</dcterms:created>
  <dcterms:modified xsi:type="dcterms:W3CDTF">2025-03-12T04:26:54Z</dcterms:modified>
</cp:coreProperties>
</file>