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70" r:id="rId6"/>
    <p:sldId id="271" r:id="rId7"/>
    <p:sldId id="272" r:id="rId8"/>
    <p:sldId id="264" r:id="rId9"/>
  </p:sldIdLst>
  <p:sldSz cx="18288000" cy="10287000"/>
  <p:notesSz cx="6858000" cy="9144000"/>
  <p:embeddedFontLst>
    <p:embeddedFont>
      <p:font typeface="Open Sans Bold" panose="020B0806030504020204" pitchFamily="34" charset="0"/>
      <p:regular r:id="rId10"/>
      <p:bold r:id="rId11"/>
    </p:embeddedFont>
    <p:embeddedFont>
      <p:font typeface="Wedges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80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svg"/><Relationship Id="rId2" Type="http://schemas.openxmlformats.org/officeDocument/2006/relationships/audio" Target="../media/media1.mp3"/><Relationship Id="rId16" Type="http://schemas.openxmlformats.org/officeDocument/2006/relationships/image" Target="../media/image15.svg"/><Relationship Id="rId20" Type="http://schemas.openxmlformats.org/officeDocument/2006/relationships/image" Target="../media/image19.png"/><Relationship Id="rId1" Type="http://schemas.microsoft.com/office/2007/relationships/media" Target="../media/media1.mp3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png"/><Relationship Id="rId27" Type="http://schemas.openxmlformats.org/officeDocument/2006/relationships/image" Target="../media/image2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29.png"/><Relationship Id="rId7" Type="http://schemas.openxmlformats.org/officeDocument/2006/relationships/image" Target="../media/image34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37.jpg"/><Relationship Id="rId4" Type="http://schemas.openxmlformats.org/officeDocument/2006/relationships/image" Target="../media/image30.svg"/><Relationship Id="rId9" Type="http://schemas.openxmlformats.org/officeDocument/2006/relationships/image" Target="../media/image3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8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29.png"/><Relationship Id="rId7" Type="http://schemas.openxmlformats.org/officeDocument/2006/relationships/image" Target="../media/image3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Relationship Id="rId9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svg"/><Relationship Id="rId18" Type="http://schemas.openxmlformats.org/officeDocument/2006/relationships/image" Target="../media/image56.png"/><Relationship Id="rId26" Type="http://schemas.openxmlformats.org/officeDocument/2006/relationships/image" Target="../media/image64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59.svg"/><Relationship Id="rId7" Type="http://schemas.openxmlformats.org/officeDocument/2006/relationships/image" Target="../media/image45.svg"/><Relationship Id="rId12" Type="http://schemas.openxmlformats.org/officeDocument/2006/relationships/image" Target="../media/image50.png"/><Relationship Id="rId17" Type="http://schemas.openxmlformats.org/officeDocument/2006/relationships/image" Target="../media/image55.svg"/><Relationship Id="rId25" Type="http://schemas.openxmlformats.org/officeDocument/2006/relationships/image" Target="../media/image63.svg"/><Relationship Id="rId2" Type="http://schemas.openxmlformats.org/officeDocument/2006/relationships/audio" Target="../media/media2.mp3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microsoft.com/office/2007/relationships/media" Target="../media/media2.mp3"/><Relationship Id="rId6" Type="http://schemas.openxmlformats.org/officeDocument/2006/relationships/image" Target="../media/image44.png"/><Relationship Id="rId11" Type="http://schemas.openxmlformats.org/officeDocument/2006/relationships/image" Target="../media/image49.svg"/><Relationship Id="rId24" Type="http://schemas.openxmlformats.org/officeDocument/2006/relationships/image" Target="../media/image62.png"/><Relationship Id="rId5" Type="http://schemas.openxmlformats.org/officeDocument/2006/relationships/image" Target="../media/image43.svg"/><Relationship Id="rId15" Type="http://schemas.openxmlformats.org/officeDocument/2006/relationships/image" Target="../media/image53.svg"/><Relationship Id="rId23" Type="http://schemas.openxmlformats.org/officeDocument/2006/relationships/image" Target="../media/image61.svg"/><Relationship Id="rId28" Type="http://schemas.openxmlformats.org/officeDocument/2006/relationships/image" Target="../media/image27.png"/><Relationship Id="rId10" Type="http://schemas.openxmlformats.org/officeDocument/2006/relationships/image" Target="../media/image48.png"/><Relationship Id="rId19" Type="http://schemas.openxmlformats.org/officeDocument/2006/relationships/image" Target="../media/image57.svg"/><Relationship Id="rId4" Type="http://schemas.openxmlformats.org/officeDocument/2006/relationships/image" Target="../media/image42.png"/><Relationship Id="rId9" Type="http://schemas.openxmlformats.org/officeDocument/2006/relationships/image" Target="../media/image47.svg"/><Relationship Id="rId14" Type="http://schemas.openxmlformats.org/officeDocument/2006/relationships/image" Target="../media/image52.png"/><Relationship Id="rId22" Type="http://schemas.openxmlformats.org/officeDocument/2006/relationships/image" Target="../media/image60.png"/><Relationship Id="rId27" Type="http://schemas.openxmlformats.org/officeDocument/2006/relationships/image" Target="../media/image6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905000" y="4152900"/>
            <a:ext cx="17226707" cy="3434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128F8B"/>
                </a:solidFill>
                <a:latin typeface="Times New Roman" panose="02020603050405020304" pitchFamily="18" charset="0"/>
                <a:ea typeface="Open Sans Bold"/>
                <a:cs typeface="Times New Roman" panose="02020603050405020304" pitchFamily="18" charset="0"/>
                <a:sym typeface="Open Sans Bold"/>
              </a:rPr>
              <a:t>LĨNH VỰC PHÁT TRIỂN NHẬN THỨC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128F8B"/>
                </a:solidFill>
                <a:latin typeface="Times New Roman" panose="02020603050405020304" pitchFamily="18" charset="0"/>
                <a:ea typeface="Open Sans Bold"/>
                <a:cs typeface="Times New Roman" panose="02020603050405020304" pitchFamily="18" charset="0"/>
                <a:sym typeface="Open Sans Bold"/>
              </a:rPr>
              <a:t>KHÁM PHÁ KHOA HỌC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ea typeface="Open Sans Bold"/>
                <a:cs typeface="Times New Roman" panose="02020603050405020304" pitchFamily="18" charset="0"/>
                <a:sym typeface="Open Sans Bold"/>
              </a:rPr>
              <a:t>BÉ NGỒI XE AN TOÀN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Open Sans Bold"/>
                <a:cs typeface="Times New Roman" panose="02020603050405020304" pitchFamily="18" charset="0"/>
                <a:sym typeface="Open Sans Bold"/>
              </a:rPr>
              <a:t>LỚP MẪU GIÁO BÉ C1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43825" y="1081268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PHƯƠNG VIỆT HƯNG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MN HOA HƯỚNG DƯƠNG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2476500"/>
            <a:ext cx="1314450" cy="1314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 rot="2832433">
            <a:off x="15381820" y="3788199"/>
            <a:ext cx="988020" cy="974509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rot="1661043">
            <a:off x="2451655" y="3251829"/>
            <a:ext cx="744588" cy="734406"/>
          </a:xfrm>
          <a:custGeom>
            <a:avLst/>
            <a:gdLst/>
            <a:ahLst/>
            <a:cxnLst/>
            <a:rect l="l" t="t" r="r" b="b"/>
            <a:pathLst>
              <a:path w="744588" h="734406">
                <a:moveTo>
                  <a:pt x="0" y="0"/>
                </a:moveTo>
                <a:lnTo>
                  <a:pt x="744588" y="0"/>
                </a:lnTo>
                <a:lnTo>
                  <a:pt x="744588" y="734406"/>
                </a:lnTo>
                <a:lnTo>
                  <a:pt x="0" y="73440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-2827985">
            <a:off x="14008251" y="8045760"/>
            <a:ext cx="1108076" cy="1092922"/>
          </a:xfrm>
          <a:custGeom>
            <a:avLst/>
            <a:gdLst/>
            <a:ahLst/>
            <a:cxnLst/>
            <a:rect l="l" t="t" r="r" b="b"/>
            <a:pathLst>
              <a:path w="1108076" h="1092922">
                <a:moveTo>
                  <a:pt x="0" y="0"/>
                </a:moveTo>
                <a:lnTo>
                  <a:pt x="1108076" y="0"/>
                </a:lnTo>
                <a:lnTo>
                  <a:pt x="1108076" y="1092923"/>
                </a:lnTo>
                <a:lnTo>
                  <a:pt x="0" y="109292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 rot="726058">
            <a:off x="4470813" y="981339"/>
            <a:ext cx="1192835" cy="1176523"/>
          </a:xfrm>
          <a:custGeom>
            <a:avLst/>
            <a:gdLst/>
            <a:ahLst/>
            <a:cxnLst/>
            <a:rect l="l" t="t" r="r" b="b"/>
            <a:pathLst>
              <a:path w="1192835" h="1176523">
                <a:moveTo>
                  <a:pt x="0" y="0"/>
                </a:moveTo>
                <a:lnTo>
                  <a:pt x="1192835" y="0"/>
                </a:lnTo>
                <a:lnTo>
                  <a:pt x="1192835" y="1176523"/>
                </a:lnTo>
                <a:lnTo>
                  <a:pt x="0" y="117652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 rot="-714928">
            <a:off x="12149152" y="391998"/>
            <a:ext cx="1317310" cy="1317310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10"/>
                </a:lnTo>
                <a:lnTo>
                  <a:pt x="0" y="131731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 rot="-9162297">
            <a:off x="2778944" y="8126290"/>
            <a:ext cx="2363783" cy="2045746"/>
          </a:xfrm>
          <a:custGeom>
            <a:avLst/>
            <a:gdLst/>
            <a:ahLst/>
            <a:cxnLst/>
            <a:rect l="l" t="t" r="r" b="b"/>
            <a:pathLst>
              <a:path w="2363783" h="2045746">
                <a:moveTo>
                  <a:pt x="0" y="0"/>
                </a:moveTo>
                <a:lnTo>
                  <a:pt x="2363783" y="0"/>
                </a:lnTo>
                <a:lnTo>
                  <a:pt x="2363783" y="2045746"/>
                </a:lnTo>
                <a:lnTo>
                  <a:pt x="0" y="204574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8456361" y="1477160"/>
            <a:ext cx="1375279" cy="792661"/>
          </a:xfrm>
          <a:custGeom>
            <a:avLst/>
            <a:gdLst/>
            <a:ahLst/>
            <a:cxnLst/>
            <a:rect l="l" t="t" r="r" b="b"/>
            <a:pathLst>
              <a:path w="1375279" h="792661">
                <a:moveTo>
                  <a:pt x="0" y="0"/>
                </a:moveTo>
                <a:lnTo>
                  <a:pt x="1375278" y="0"/>
                </a:lnTo>
                <a:lnTo>
                  <a:pt x="1375278" y="792660"/>
                </a:lnTo>
                <a:lnTo>
                  <a:pt x="0" y="79266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TextBox 30"/>
          <p:cNvSpPr txBox="1"/>
          <p:nvPr/>
        </p:nvSpPr>
        <p:spPr>
          <a:xfrm>
            <a:off x="2595449" y="3983815"/>
            <a:ext cx="13778449" cy="1235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42"/>
              </a:lnSpc>
              <a:spcBef>
                <a:spcPct val="0"/>
              </a:spcBef>
            </a:pPr>
            <a:r>
              <a:rPr lang="en-US" sz="7244" b="1" dirty="0">
                <a:solidFill>
                  <a:srgbClr val="F95C4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1. </a:t>
            </a:r>
            <a:r>
              <a:rPr lang="en-US" sz="7244" b="1" dirty="0" err="1">
                <a:solidFill>
                  <a:srgbClr val="F95C4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Ổn</a:t>
            </a:r>
            <a:r>
              <a:rPr lang="en-US" sz="7244" b="1" dirty="0">
                <a:solidFill>
                  <a:srgbClr val="F95C4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7244" b="1" dirty="0" err="1">
                <a:solidFill>
                  <a:srgbClr val="F95C4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định</a:t>
            </a:r>
            <a:r>
              <a:rPr lang="en-US" sz="7244" b="1" dirty="0">
                <a:solidFill>
                  <a:srgbClr val="F95C4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7244" b="1" dirty="0" err="1">
                <a:solidFill>
                  <a:srgbClr val="F95C4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tổ</a:t>
            </a:r>
            <a:r>
              <a:rPr lang="en-US" sz="7244" b="1" dirty="0">
                <a:solidFill>
                  <a:srgbClr val="F95C4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7244" b="1" dirty="0" err="1">
                <a:solidFill>
                  <a:srgbClr val="F95C4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chức</a:t>
            </a:r>
            <a:endParaRPr lang="en-US" sz="7244" b="1" dirty="0">
              <a:solidFill>
                <a:srgbClr val="F95C47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pic>
        <p:nvPicPr>
          <p:cNvPr id="31" name="Chicken-Dance-ban-goc_nhacchuong.haihuoc.vn">
            <a:hlinkClick r:id="" action="ppaction://media"/>
            <a:extLst>
              <a:ext uri="{FF2B5EF4-FFF2-40B4-BE49-F238E27FC236}">
                <a16:creationId xmlns:a16="http://schemas.microsoft.com/office/drawing/2014/main" id="{B7EA5BA7-3B86-4F93-A61E-8C37B5D5DE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5611597" y="849487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23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405269" y="8282709"/>
            <a:ext cx="6438717" cy="1384324"/>
          </a:xfrm>
          <a:custGeom>
            <a:avLst/>
            <a:gdLst/>
            <a:ahLst/>
            <a:cxnLst/>
            <a:rect l="l" t="t" r="r" b="b"/>
            <a:pathLst>
              <a:path w="6438717" h="1384324">
                <a:moveTo>
                  <a:pt x="0" y="0"/>
                </a:moveTo>
                <a:lnTo>
                  <a:pt x="6438717" y="0"/>
                </a:lnTo>
                <a:lnTo>
                  <a:pt x="6438717" y="1384325"/>
                </a:lnTo>
                <a:lnTo>
                  <a:pt x="0" y="13843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2765014" y="5142055"/>
            <a:ext cx="4778435" cy="4778435"/>
          </a:xfrm>
          <a:custGeom>
            <a:avLst/>
            <a:gdLst/>
            <a:ahLst/>
            <a:cxnLst/>
            <a:rect l="l" t="t" r="r" b="b"/>
            <a:pathLst>
              <a:path w="4778435" h="4778435">
                <a:moveTo>
                  <a:pt x="0" y="0"/>
                </a:moveTo>
                <a:lnTo>
                  <a:pt x="4778435" y="0"/>
                </a:lnTo>
                <a:lnTo>
                  <a:pt x="4778435" y="4778435"/>
                </a:lnTo>
                <a:lnTo>
                  <a:pt x="0" y="47784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624627" y="2534090"/>
            <a:ext cx="2076592" cy="2607965"/>
          </a:xfrm>
          <a:custGeom>
            <a:avLst/>
            <a:gdLst/>
            <a:ahLst/>
            <a:cxnLst/>
            <a:rect l="l" t="t" r="r" b="b"/>
            <a:pathLst>
              <a:path w="2076592" h="2607965">
                <a:moveTo>
                  <a:pt x="0" y="0"/>
                </a:moveTo>
                <a:lnTo>
                  <a:pt x="2076593" y="0"/>
                </a:lnTo>
                <a:lnTo>
                  <a:pt x="2076593" y="2607965"/>
                </a:lnTo>
                <a:lnTo>
                  <a:pt x="0" y="26079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0" y="526630"/>
            <a:ext cx="6438717" cy="1384324"/>
          </a:xfrm>
          <a:custGeom>
            <a:avLst/>
            <a:gdLst/>
            <a:ahLst/>
            <a:cxnLst/>
            <a:rect l="l" t="t" r="r" b="b"/>
            <a:pathLst>
              <a:path w="6438717" h="1384324">
                <a:moveTo>
                  <a:pt x="0" y="0"/>
                </a:moveTo>
                <a:lnTo>
                  <a:pt x="6438717" y="0"/>
                </a:lnTo>
                <a:lnTo>
                  <a:pt x="6438717" y="1384324"/>
                </a:lnTo>
                <a:lnTo>
                  <a:pt x="0" y="13843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924130" y="4060398"/>
            <a:ext cx="14439739" cy="3077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  <a:spcBef>
                <a:spcPct val="0"/>
              </a:spcBef>
            </a:pPr>
            <a:r>
              <a:rPr lang="en-US" sz="5699" b="1" dirty="0">
                <a:solidFill>
                  <a:srgbClr val="DF6E9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2. </a:t>
            </a:r>
            <a:r>
              <a:rPr lang="en-US" sz="5699" b="1" dirty="0" err="1">
                <a:solidFill>
                  <a:srgbClr val="DF6E9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Phương</a:t>
            </a:r>
            <a:r>
              <a:rPr lang="en-US" sz="5699" b="1" dirty="0">
                <a:solidFill>
                  <a:srgbClr val="DF6E9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699" b="1" dirty="0" err="1">
                <a:solidFill>
                  <a:srgbClr val="DF6E9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pháp</a:t>
            </a:r>
            <a:r>
              <a:rPr lang="en-US" sz="5699" b="1" dirty="0">
                <a:solidFill>
                  <a:srgbClr val="DF6E9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699" b="1" dirty="0" err="1">
                <a:solidFill>
                  <a:srgbClr val="DF6E9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hình</a:t>
            </a:r>
            <a:r>
              <a:rPr lang="en-US" sz="5699" b="1" dirty="0">
                <a:solidFill>
                  <a:srgbClr val="DF6E9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699" b="1" dirty="0" err="1">
                <a:solidFill>
                  <a:srgbClr val="DF6E9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thức</a:t>
            </a:r>
            <a:r>
              <a:rPr lang="en-US" sz="5699" b="1" dirty="0">
                <a:solidFill>
                  <a:srgbClr val="DF6E9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699" b="1" dirty="0" err="1">
                <a:solidFill>
                  <a:srgbClr val="DF6E9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tổ</a:t>
            </a:r>
            <a:r>
              <a:rPr lang="en-US" sz="5699" b="1" dirty="0">
                <a:solidFill>
                  <a:srgbClr val="DF6E9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699" b="1" dirty="0" err="1">
                <a:solidFill>
                  <a:srgbClr val="DF6E9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chức</a:t>
            </a:r>
            <a:endParaRPr lang="en-US" sz="5699" b="1" dirty="0">
              <a:solidFill>
                <a:srgbClr val="DF6E9C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7979"/>
              </a:lnSpc>
              <a:spcBef>
                <a:spcPct val="0"/>
              </a:spcBef>
            </a:pPr>
            <a:endParaRPr lang="en-US" sz="5699" b="1" dirty="0">
              <a:solidFill>
                <a:srgbClr val="DF6E9C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7979"/>
              </a:lnSpc>
              <a:spcBef>
                <a:spcPct val="0"/>
              </a:spcBef>
            </a:pPr>
            <a:endParaRPr lang="en-US" sz="5699" b="1" dirty="0">
              <a:solidFill>
                <a:srgbClr val="8DC63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405269" y="8282709"/>
            <a:ext cx="6438717" cy="1384324"/>
          </a:xfrm>
          <a:custGeom>
            <a:avLst/>
            <a:gdLst/>
            <a:ahLst/>
            <a:cxnLst/>
            <a:rect l="l" t="t" r="r" b="b"/>
            <a:pathLst>
              <a:path w="6438717" h="1384324">
                <a:moveTo>
                  <a:pt x="0" y="0"/>
                </a:moveTo>
                <a:lnTo>
                  <a:pt x="6438717" y="0"/>
                </a:lnTo>
                <a:lnTo>
                  <a:pt x="6438717" y="1384325"/>
                </a:lnTo>
                <a:lnTo>
                  <a:pt x="0" y="13843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2765014" y="5142055"/>
            <a:ext cx="4778435" cy="4778435"/>
          </a:xfrm>
          <a:custGeom>
            <a:avLst/>
            <a:gdLst/>
            <a:ahLst/>
            <a:cxnLst/>
            <a:rect l="l" t="t" r="r" b="b"/>
            <a:pathLst>
              <a:path w="4778435" h="4778435">
                <a:moveTo>
                  <a:pt x="0" y="0"/>
                </a:moveTo>
                <a:lnTo>
                  <a:pt x="4778435" y="0"/>
                </a:lnTo>
                <a:lnTo>
                  <a:pt x="4778435" y="4778435"/>
                </a:lnTo>
                <a:lnTo>
                  <a:pt x="0" y="47784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624627" y="2534090"/>
            <a:ext cx="2076592" cy="2607965"/>
          </a:xfrm>
          <a:custGeom>
            <a:avLst/>
            <a:gdLst/>
            <a:ahLst/>
            <a:cxnLst/>
            <a:rect l="l" t="t" r="r" b="b"/>
            <a:pathLst>
              <a:path w="2076592" h="2607965">
                <a:moveTo>
                  <a:pt x="0" y="0"/>
                </a:moveTo>
                <a:lnTo>
                  <a:pt x="2076593" y="0"/>
                </a:lnTo>
                <a:lnTo>
                  <a:pt x="2076593" y="2607965"/>
                </a:lnTo>
                <a:lnTo>
                  <a:pt x="0" y="26079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0" y="526630"/>
            <a:ext cx="6438717" cy="1384324"/>
          </a:xfrm>
          <a:custGeom>
            <a:avLst/>
            <a:gdLst/>
            <a:ahLst/>
            <a:cxnLst/>
            <a:rect l="l" t="t" r="r" b="b"/>
            <a:pathLst>
              <a:path w="6438717" h="1384324">
                <a:moveTo>
                  <a:pt x="0" y="0"/>
                </a:moveTo>
                <a:lnTo>
                  <a:pt x="6438717" y="0"/>
                </a:lnTo>
                <a:lnTo>
                  <a:pt x="6438717" y="1384324"/>
                </a:lnTo>
                <a:lnTo>
                  <a:pt x="0" y="13843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006" y="1259724"/>
            <a:ext cx="11800397" cy="776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60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405269" y="8282709"/>
            <a:ext cx="6438717" cy="1384324"/>
          </a:xfrm>
          <a:custGeom>
            <a:avLst/>
            <a:gdLst/>
            <a:ahLst/>
            <a:cxnLst/>
            <a:rect l="l" t="t" r="r" b="b"/>
            <a:pathLst>
              <a:path w="6438717" h="1384324">
                <a:moveTo>
                  <a:pt x="0" y="0"/>
                </a:moveTo>
                <a:lnTo>
                  <a:pt x="6438717" y="0"/>
                </a:lnTo>
                <a:lnTo>
                  <a:pt x="6438717" y="1384325"/>
                </a:lnTo>
                <a:lnTo>
                  <a:pt x="0" y="13843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2765014" y="5142055"/>
            <a:ext cx="4778435" cy="4778435"/>
          </a:xfrm>
          <a:custGeom>
            <a:avLst/>
            <a:gdLst/>
            <a:ahLst/>
            <a:cxnLst/>
            <a:rect l="l" t="t" r="r" b="b"/>
            <a:pathLst>
              <a:path w="4778435" h="4778435">
                <a:moveTo>
                  <a:pt x="0" y="0"/>
                </a:moveTo>
                <a:lnTo>
                  <a:pt x="4778435" y="0"/>
                </a:lnTo>
                <a:lnTo>
                  <a:pt x="4778435" y="4778435"/>
                </a:lnTo>
                <a:lnTo>
                  <a:pt x="0" y="47784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624627" y="2534090"/>
            <a:ext cx="2076592" cy="2607965"/>
          </a:xfrm>
          <a:custGeom>
            <a:avLst/>
            <a:gdLst/>
            <a:ahLst/>
            <a:cxnLst/>
            <a:rect l="l" t="t" r="r" b="b"/>
            <a:pathLst>
              <a:path w="2076592" h="2607965">
                <a:moveTo>
                  <a:pt x="0" y="0"/>
                </a:moveTo>
                <a:lnTo>
                  <a:pt x="2076593" y="0"/>
                </a:lnTo>
                <a:lnTo>
                  <a:pt x="2076593" y="2607965"/>
                </a:lnTo>
                <a:lnTo>
                  <a:pt x="0" y="26079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0" y="526630"/>
            <a:ext cx="6438717" cy="1384324"/>
          </a:xfrm>
          <a:custGeom>
            <a:avLst/>
            <a:gdLst/>
            <a:ahLst/>
            <a:cxnLst/>
            <a:rect l="l" t="t" r="r" b="b"/>
            <a:pathLst>
              <a:path w="6438717" h="1384324">
                <a:moveTo>
                  <a:pt x="0" y="0"/>
                </a:moveTo>
                <a:lnTo>
                  <a:pt x="6438717" y="0"/>
                </a:lnTo>
                <a:lnTo>
                  <a:pt x="6438717" y="1384324"/>
                </a:lnTo>
                <a:lnTo>
                  <a:pt x="0" y="13843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05909"/>
            <a:ext cx="4762500" cy="3467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148" y="1277666"/>
            <a:ext cx="3905003" cy="36525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648" y="5771308"/>
            <a:ext cx="5715000" cy="38957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231" y="3017655"/>
            <a:ext cx="47625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8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405269" y="8282709"/>
            <a:ext cx="6438717" cy="1384324"/>
          </a:xfrm>
          <a:custGeom>
            <a:avLst/>
            <a:gdLst/>
            <a:ahLst/>
            <a:cxnLst/>
            <a:rect l="l" t="t" r="r" b="b"/>
            <a:pathLst>
              <a:path w="6438717" h="1384324">
                <a:moveTo>
                  <a:pt x="0" y="0"/>
                </a:moveTo>
                <a:lnTo>
                  <a:pt x="6438717" y="0"/>
                </a:lnTo>
                <a:lnTo>
                  <a:pt x="6438717" y="1384325"/>
                </a:lnTo>
                <a:lnTo>
                  <a:pt x="0" y="13843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2765014" y="5142055"/>
            <a:ext cx="4778435" cy="4778435"/>
          </a:xfrm>
          <a:custGeom>
            <a:avLst/>
            <a:gdLst/>
            <a:ahLst/>
            <a:cxnLst/>
            <a:rect l="l" t="t" r="r" b="b"/>
            <a:pathLst>
              <a:path w="4778435" h="4778435">
                <a:moveTo>
                  <a:pt x="0" y="0"/>
                </a:moveTo>
                <a:lnTo>
                  <a:pt x="4778435" y="0"/>
                </a:lnTo>
                <a:lnTo>
                  <a:pt x="4778435" y="4778435"/>
                </a:lnTo>
                <a:lnTo>
                  <a:pt x="0" y="47784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624627" y="2534090"/>
            <a:ext cx="2076592" cy="2607965"/>
          </a:xfrm>
          <a:custGeom>
            <a:avLst/>
            <a:gdLst/>
            <a:ahLst/>
            <a:cxnLst/>
            <a:rect l="l" t="t" r="r" b="b"/>
            <a:pathLst>
              <a:path w="2076592" h="2607965">
                <a:moveTo>
                  <a:pt x="0" y="0"/>
                </a:moveTo>
                <a:lnTo>
                  <a:pt x="2076593" y="0"/>
                </a:lnTo>
                <a:lnTo>
                  <a:pt x="2076593" y="2607965"/>
                </a:lnTo>
                <a:lnTo>
                  <a:pt x="0" y="26079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0" y="526630"/>
            <a:ext cx="6438717" cy="1384324"/>
          </a:xfrm>
          <a:custGeom>
            <a:avLst/>
            <a:gdLst/>
            <a:ahLst/>
            <a:cxnLst/>
            <a:rect l="l" t="t" r="r" b="b"/>
            <a:pathLst>
              <a:path w="6438717" h="1384324">
                <a:moveTo>
                  <a:pt x="0" y="0"/>
                </a:moveTo>
                <a:lnTo>
                  <a:pt x="6438717" y="0"/>
                </a:lnTo>
                <a:lnTo>
                  <a:pt x="6438717" y="1384324"/>
                </a:lnTo>
                <a:lnTo>
                  <a:pt x="0" y="13843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184" y="1060856"/>
            <a:ext cx="13158016" cy="819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033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405269" y="8282709"/>
            <a:ext cx="6438717" cy="1384324"/>
          </a:xfrm>
          <a:custGeom>
            <a:avLst/>
            <a:gdLst/>
            <a:ahLst/>
            <a:cxnLst/>
            <a:rect l="l" t="t" r="r" b="b"/>
            <a:pathLst>
              <a:path w="6438717" h="1384324">
                <a:moveTo>
                  <a:pt x="0" y="0"/>
                </a:moveTo>
                <a:lnTo>
                  <a:pt x="6438717" y="0"/>
                </a:lnTo>
                <a:lnTo>
                  <a:pt x="6438717" y="1384325"/>
                </a:lnTo>
                <a:lnTo>
                  <a:pt x="0" y="13843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2765014" y="5142055"/>
            <a:ext cx="4778435" cy="4778435"/>
          </a:xfrm>
          <a:custGeom>
            <a:avLst/>
            <a:gdLst/>
            <a:ahLst/>
            <a:cxnLst/>
            <a:rect l="l" t="t" r="r" b="b"/>
            <a:pathLst>
              <a:path w="4778435" h="4778435">
                <a:moveTo>
                  <a:pt x="0" y="0"/>
                </a:moveTo>
                <a:lnTo>
                  <a:pt x="4778435" y="0"/>
                </a:lnTo>
                <a:lnTo>
                  <a:pt x="4778435" y="4778435"/>
                </a:lnTo>
                <a:lnTo>
                  <a:pt x="0" y="47784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624627" y="2534090"/>
            <a:ext cx="2076592" cy="2607965"/>
          </a:xfrm>
          <a:custGeom>
            <a:avLst/>
            <a:gdLst/>
            <a:ahLst/>
            <a:cxnLst/>
            <a:rect l="l" t="t" r="r" b="b"/>
            <a:pathLst>
              <a:path w="2076592" h="2607965">
                <a:moveTo>
                  <a:pt x="0" y="0"/>
                </a:moveTo>
                <a:lnTo>
                  <a:pt x="2076593" y="0"/>
                </a:lnTo>
                <a:lnTo>
                  <a:pt x="2076593" y="2607965"/>
                </a:lnTo>
                <a:lnTo>
                  <a:pt x="0" y="26079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0" y="526630"/>
            <a:ext cx="6438717" cy="1384324"/>
          </a:xfrm>
          <a:custGeom>
            <a:avLst/>
            <a:gdLst/>
            <a:ahLst/>
            <a:cxnLst/>
            <a:rect l="l" t="t" r="r" b="b"/>
            <a:pathLst>
              <a:path w="6438717" h="1384324">
                <a:moveTo>
                  <a:pt x="0" y="0"/>
                </a:moveTo>
                <a:lnTo>
                  <a:pt x="6438717" y="0"/>
                </a:lnTo>
                <a:lnTo>
                  <a:pt x="6438717" y="1384324"/>
                </a:lnTo>
                <a:lnTo>
                  <a:pt x="0" y="13843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1" y="4691284"/>
            <a:ext cx="7414303" cy="49244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968226"/>
            <a:ext cx="6096000" cy="4572000"/>
          </a:xfrm>
          <a:prstGeom prst="rect">
            <a:avLst/>
          </a:prstGeom>
        </p:spPr>
      </p:pic>
      <p:pic>
        <p:nvPicPr>
          <p:cNvPr id="12" name="Picture 11" descr="Trẻ quấy khóc khi đi xe ô tô và mẹo dỗ hiệu quả ngay lập tức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755" y="5736084"/>
            <a:ext cx="6399296" cy="4100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4319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596472" y="-4057650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815026" y="5200650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3876774">
            <a:off x="-5975405" y="3941342"/>
            <a:ext cx="11950810" cy="7932350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10" y="0"/>
                </a:lnTo>
                <a:lnTo>
                  <a:pt x="11950810" y="7932350"/>
                </a:lnTo>
                <a:lnTo>
                  <a:pt x="0" y="79323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451945" y="513826"/>
            <a:ext cx="3680002" cy="3126468"/>
          </a:xfrm>
          <a:custGeom>
            <a:avLst/>
            <a:gdLst/>
            <a:ahLst/>
            <a:cxnLst/>
            <a:rect l="l" t="t" r="r" b="b"/>
            <a:pathLst>
              <a:path w="3680002" h="3126468">
                <a:moveTo>
                  <a:pt x="0" y="0"/>
                </a:moveTo>
                <a:lnTo>
                  <a:pt x="3680001" y="0"/>
                </a:lnTo>
                <a:lnTo>
                  <a:pt x="3680001" y="3126468"/>
                </a:lnTo>
                <a:lnTo>
                  <a:pt x="0" y="312646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6795161">
            <a:off x="15308289" y="-1734529"/>
            <a:ext cx="4499458" cy="5526458"/>
          </a:xfrm>
          <a:custGeom>
            <a:avLst/>
            <a:gdLst/>
            <a:ahLst/>
            <a:cxnLst/>
            <a:rect l="l" t="t" r="r" b="b"/>
            <a:pathLst>
              <a:path w="4499458" h="5526458">
                <a:moveTo>
                  <a:pt x="0" y="0"/>
                </a:moveTo>
                <a:lnTo>
                  <a:pt x="4499458" y="0"/>
                </a:lnTo>
                <a:lnTo>
                  <a:pt x="4499458" y="5526458"/>
                </a:lnTo>
                <a:lnTo>
                  <a:pt x="0" y="552645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2424664" y="1318000"/>
            <a:ext cx="13476712" cy="7350423"/>
          </a:xfrm>
          <a:custGeom>
            <a:avLst/>
            <a:gdLst/>
            <a:ahLst/>
            <a:cxnLst/>
            <a:rect l="l" t="t" r="r" b="b"/>
            <a:pathLst>
              <a:path w="13476712" h="7350423">
                <a:moveTo>
                  <a:pt x="0" y="0"/>
                </a:moveTo>
                <a:lnTo>
                  <a:pt x="13476712" y="0"/>
                </a:lnTo>
                <a:lnTo>
                  <a:pt x="13476712" y="7350424"/>
                </a:lnTo>
                <a:lnTo>
                  <a:pt x="0" y="735042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862889" flipH="1">
            <a:off x="213481" y="6603771"/>
            <a:ext cx="4156930" cy="3921371"/>
          </a:xfrm>
          <a:custGeom>
            <a:avLst/>
            <a:gdLst/>
            <a:ahLst/>
            <a:cxnLst/>
            <a:rect l="l" t="t" r="r" b="b"/>
            <a:pathLst>
              <a:path w="4156930" h="3921371">
                <a:moveTo>
                  <a:pt x="4156930" y="0"/>
                </a:moveTo>
                <a:lnTo>
                  <a:pt x="0" y="0"/>
                </a:lnTo>
                <a:lnTo>
                  <a:pt x="0" y="3921371"/>
                </a:lnTo>
                <a:lnTo>
                  <a:pt x="4156930" y="3921371"/>
                </a:lnTo>
                <a:lnTo>
                  <a:pt x="415693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H="1">
            <a:off x="15045230" y="6330353"/>
            <a:ext cx="5025576" cy="4711477"/>
          </a:xfrm>
          <a:custGeom>
            <a:avLst/>
            <a:gdLst/>
            <a:ahLst/>
            <a:cxnLst/>
            <a:rect l="l" t="t" r="r" b="b"/>
            <a:pathLst>
              <a:path w="5025576" h="4711477">
                <a:moveTo>
                  <a:pt x="5025576" y="0"/>
                </a:moveTo>
                <a:lnTo>
                  <a:pt x="0" y="0"/>
                </a:lnTo>
                <a:lnTo>
                  <a:pt x="0" y="4711478"/>
                </a:lnTo>
                <a:lnTo>
                  <a:pt x="5025576" y="4711478"/>
                </a:lnTo>
                <a:lnTo>
                  <a:pt x="5025576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4808201" y="2747315"/>
            <a:ext cx="8452894" cy="1346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66"/>
              </a:lnSpc>
            </a:pPr>
            <a:r>
              <a:rPr lang="en-US" sz="10166" spc="203" dirty="0" err="1">
                <a:solidFill>
                  <a:srgbClr val="000000"/>
                </a:solidFill>
                <a:latin typeface="Wedges"/>
                <a:ea typeface="Wedges"/>
                <a:cs typeface="Wedges"/>
                <a:sym typeface="Wedges"/>
              </a:rPr>
              <a:t>TRò</a:t>
            </a:r>
            <a:r>
              <a:rPr lang="en-US" sz="10166" spc="203" dirty="0">
                <a:solidFill>
                  <a:srgbClr val="000000"/>
                </a:solidFill>
                <a:latin typeface="Wedges"/>
                <a:ea typeface="Wedges"/>
                <a:cs typeface="Wedges"/>
                <a:sym typeface="Wedges"/>
              </a:rPr>
              <a:t> </a:t>
            </a:r>
            <a:r>
              <a:rPr lang="en-US" sz="10166" spc="203" dirty="0" err="1">
                <a:solidFill>
                  <a:srgbClr val="000000"/>
                </a:solidFill>
                <a:latin typeface="Wedges"/>
                <a:ea typeface="Wedges"/>
                <a:cs typeface="Wedges"/>
                <a:sym typeface="Wedges"/>
              </a:rPr>
              <a:t>chƠi</a:t>
            </a:r>
            <a:r>
              <a:rPr lang="en-US" sz="10166" spc="203" dirty="0">
                <a:solidFill>
                  <a:srgbClr val="000000"/>
                </a:solidFill>
                <a:latin typeface="Wedges"/>
                <a:ea typeface="Wedges"/>
                <a:cs typeface="Wedges"/>
                <a:sym typeface="Wedges"/>
              </a:rPr>
              <a:t> </a:t>
            </a:r>
          </a:p>
        </p:txBody>
      </p:sp>
      <p:sp>
        <p:nvSpPr>
          <p:cNvPr id="11" name="Freeform 11"/>
          <p:cNvSpPr/>
          <p:nvPr/>
        </p:nvSpPr>
        <p:spPr>
          <a:xfrm rot="2942041">
            <a:off x="16991010" y="-521940"/>
            <a:ext cx="1343566" cy="3221336"/>
          </a:xfrm>
          <a:custGeom>
            <a:avLst/>
            <a:gdLst/>
            <a:ahLst/>
            <a:cxnLst/>
            <a:rect l="l" t="t" r="r" b="b"/>
            <a:pathLst>
              <a:path w="1343566" h="3221336">
                <a:moveTo>
                  <a:pt x="0" y="0"/>
                </a:moveTo>
                <a:lnTo>
                  <a:pt x="1343566" y="0"/>
                </a:lnTo>
                <a:lnTo>
                  <a:pt x="1343566" y="3221337"/>
                </a:lnTo>
                <a:lnTo>
                  <a:pt x="0" y="322133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3514752" y="594562"/>
            <a:ext cx="1664779" cy="2057400"/>
          </a:xfrm>
          <a:custGeom>
            <a:avLst/>
            <a:gdLst/>
            <a:ahLst/>
            <a:cxnLst/>
            <a:rect l="l" t="t" r="r" b="b"/>
            <a:pathLst>
              <a:path w="1664779" h="2057400">
                <a:moveTo>
                  <a:pt x="0" y="0"/>
                </a:moveTo>
                <a:lnTo>
                  <a:pt x="1664780" y="0"/>
                </a:lnTo>
                <a:lnTo>
                  <a:pt x="166478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4792268" y="4612585"/>
            <a:ext cx="8148964" cy="3004931"/>
          </a:xfrm>
          <a:custGeom>
            <a:avLst/>
            <a:gdLst/>
            <a:ahLst/>
            <a:cxnLst/>
            <a:rect l="l" t="t" r="r" b="b"/>
            <a:pathLst>
              <a:path w="8148964" h="3004931">
                <a:moveTo>
                  <a:pt x="0" y="0"/>
                </a:moveTo>
                <a:lnTo>
                  <a:pt x="8148964" y="0"/>
                </a:lnTo>
                <a:lnTo>
                  <a:pt x="8148964" y="3004930"/>
                </a:lnTo>
                <a:lnTo>
                  <a:pt x="0" y="300493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5680656" y="218654"/>
            <a:ext cx="2122991" cy="2138136"/>
          </a:xfrm>
          <a:custGeom>
            <a:avLst/>
            <a:gdLst/>
            <a:ahLst/>
            <a:cxnLst/>
            <a:rect l="l" t="t" r="r" b="b"/>
            <a:pathLst>
              <a:path w="2122991" h="2138136">
                <a:moveTo>
                  <a:pt x="0" y="0"/>
                </a:moveTo>
                <a:lnTo>
                  <a:pt x="2122991" y="0"/>
                </a:lnTo>
                <a:lnTo>
                  <a:pt x="2122991" y="2138136"/>
                </a:lnTo>
                <a:lnTo>
                  <a:pt x="0" y="213813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5840107" y="7907517"/>
            <a:ext cx="1472243" cy="1350783"/>
          </a:xfrm>
          <a:custGeom>
            <a:avLst/>
            <a:gdLst/>
            <a:ahLst/>
            <a:cxnLst/>
            <a:rect l="l" t="t" r="r" b="b"/>
            <a:pathLst>
              <a:path w="1472243" h="1350783">
                <a:moveTo>
                  <a:pt x="0" y="0"/>
                </a:moveTo>
                <a:lnTo>
                  <a:pt x="1472243" y="0"/>
                </a:lnTo>
                <a:lnTo>
                  <a:pt x="1472243" y="1350783"/>
                </a:lnTo>
                <a:lnTo>
                  <a:pt x="0" y="1350783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5005057" y="5400189"/>
            <a:ext cx="7723386" cy="2000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499" spc="129" dirty="0">
                <a:solidFill>
                  <a:srgbClr val="000000"/>
                </a:solidFill>
                <a:latin typeface="Wedges"/>
                <a:ea typeface="Wedges"/>
                <a:cs typeface="Wedges"/>
                <a:sym typeface="Wedges"/>
              </a:rPr>
              <a:t>TÌM HÀNH ĐỘNG ĐÚNG SAI</a:t>
            </a:r>
          </a:p>
        </p:txBody>
      </p:sp>
      <p:pic>
        <p:nvPicPr>
          <p:cNvPr id="17" name="funny-cartoon-music-happy-animation-background-intro-theme-258026 (1)">
            <a:hlinkClick r:id="" action="ppaction://media"/>
            <a:extLst>
              <a:ext uri="{FF2B5EF4-FFF2-40B4-BE49-F238E27FC236}">
                <a16:creationId xmlns:a16="http://schemas.microsoft.com/office/drawing/2014/main" id="{D264FC3D-9C8F-476D-9400-CE1807F411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8839200" y="48387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3581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0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50</Words>
  <Application>Microsoft Office PowerPoint</Application>
  <PresentationFormat>Custom</PresentationFormat>
  <Paragraphs>10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Arial</vt:lpstr>
      <vt:lpstr>Wedges</vt:lpstr>
      <vt:lpstr>Open Sans 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Ổn định tổ chức</dc:title>
  <dc:creator>Admin</dc:creator>
  <cp:lastModifiedBy>Administrator</cp:lastModifiedBy>
  <cp:revision>13</cp:revision>
  <dcterms:created xsi:type="dcterms:W3CDTF">2006-08-16T00:00:00Z</dcterms:created>
  <dcterms:modified xsi:type="dcterms:W3CDTF">2026-01-15T04:52:20Z</dcterms:modified>
  <dc:identifier>DAGXeVECIhk</dc:identifier>
</cp:coreProperties>
</file>