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01" r:id="rId3"/>
    <p:sldId id="280" r:id="rId4"/>
    <p:sldId id="282" r:id="rId5"/>
    <p:sldId id="285" r:id="rId6"/>
    <p:sldId id="286" r:id="rId7"/>
    <p:sldId id="302" r:id="rId8"/>
    <p:sldId id="304" r:id="rId9"/>
    <p:sldId id="273" r:id="rId10"/>
    <p:sldId id="303" r:id="rId11"/>
    <p:sldId id="288" r:id="rId12"/>
    <p:sldId id="289" r:id="rId13"/>
    <p:sldId id="279" r:id="rId14"/>
    <p:sldId id="305" r:id="rId15"/>
    <p:sldId id="306" r:id="rId16"/>
    <p:sldId id="307" r:id="rId17"/>
    <p:sldId id="308" r:id="rId18"/>
    <p:sldId id="300" r:id="rId19"/>
    <p:sldId id="290" r:id="rId20"/>
    <p:sldId id="291" r:id="rId21"/>
    <p:sldId id="292" r:id="rId22"/>
    <p:sldId id="283" r:id="rId23"/>
    <p:sldId id="294" r:id="rId24"/>
    <p:sldId id="266" r:id="rId25"/>
    <p:sldId id="296" r:id="rId26"/>
    <p:sldId id="298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21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26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2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3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5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2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9ED983-EA6C-4385-8C33-ACB1B610AB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7D8A85-72B0-4C20-90A2-F2FD9BE9EC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nghai121287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4.mp4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2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-243408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HOA HƯỚNG DƯƠNG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963A9-EF02-E347-86C3-4C2A20234C56}"/>
              </a:ext>
            </a:extLst>
          </p:cNvPr>
          <p:cNvSpPr txBox="1"/>
          <p:nvPr/>
        </p:nvSpPr>
        <p:spPr>
          <a:xfrm>
            <a:off x="1631504" y="2503987"/>
            <a:ext cx="902800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CNTT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 NHẬN BIẾT PHÂN BIỆT CON GÀ – CON VỊT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Hải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Email: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Honghai121287@gmail.com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SĐT: 0352308410</a:t>
            </a:r>
          </a:p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Trường MN Hoa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Dương</a:t>
            </a:r>
          </a:p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Giấy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CC - BY - SA</a:t>
            </a:r>
          </a:p>
          <a:p>
            <a:pPr algn="ctr"/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1061873"/>
            <a:ext cx="1214999" cy="12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1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5303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Con vịt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7E9B26BA-EA7E-E7FE-47E4-C9E9C575FC00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196753"/>
            <a:ext cx="2448272" cy="770513"/>
            <a:chOff x="573" y="2777"/>
            <a:chExt cx="1465" cy="432"/>
          </a:xfrm>
        </p:grpSpPr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229F022D-83F5-34DC-48CC-1CB744CF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22868"/>
                <a:gd name="adj2" fmla="val 10411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A1F45BB9-78CA-F464-3B15-25EEB14F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2863"/>
              <a:ext cx="14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4359266" y="275976"/>
            <a:ext cx="2651240" cy="606790"/>
            <a:chOff x="392" y="837"/>
            <a:chExt cx="1248" cy="432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837"/>
              <a:ext cx="1248" cy="432"/>
            </a:xfrm>
            <a:prstGeom prst="wedgeRoundRectCallout">
              <a:avLst>
                <a:gd name="adj1" fmla="val 79272"/>
                <a:gd name="adj2" fmla="val 4348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" y="853"/>
              <a:ext cx="1187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10128449" y="224795"/>
            <a:ext cx="1872208" cy="1382006"/>
          </a:xfrm>
          <a:prstGeom prst="wedgeEllipseCallout">
            <a:avLst>
              <a:gd name="adj1" fmla="val -92561"/>
              <a:gd name="adj2" fmla="val 47038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mỏ vịt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60284-86E5-92FE-2D1A-C9E4EB86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D7C9478-2087-ED16-C52B-08DCBCD9C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5DF6523A-84FA-3188-4E15-9879F3A4FCD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03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59FBE9C-84D3-95E2-04D1-036F22BF2EB5}"/>
              </a:ext>
            </a:extLst>
          </p:cNvPr>
          <p:cNvGrpSpPr>
            <a:grpSpLocks/>
          </p:cNvGrpSpPr>
          <p:nvPr/>
        </p:nvGrpSpPr>
        <p:grpSpPr bwMode="auto">
          <a:xfrm>
            <a:off x="3863752" y="1157268"/>
            <a:ext cx="2206412" cy="641881"/>
            <a:chOff x="1800" y="-111"/>
            <a:chExt cx="1248" cy="455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EA96BD67-8196-0669-4D3E-529713093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-111"/>
              <a:ext cx="1248" cy="455"/>
            </a:xfrm>
            <a:prstGeom prst="wedgeRoundRectCallout">
              <a:avLst>
                <a:gd name="adj1" fmla="val 23791"/>
                <a:gd name="adj2" fmla="val 19781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7E284BD1-1D7B-75FB-0E0F-31B157C78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-69"/>
              <a:ext cx="124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</a:t>
              </a:r>
              <a:r>
                <a:rPr lang="vi-VN" altLang="en-US" sz="2800">
                  <a:latin typeface="+mj-lt"/>
                </a:rPr>
                <a:t>mì</a:t>
              </a:r>
              <a:r>
                <a:rPr lang="en-US" altLang="en-US" sz="2800" smtClean="0">
                  <a:latin typeface="+mj-lt"/>
                </a:rPr>
                <a:t>nh vịt</a:t>
              </a:r>
              <a:endParaRPr lang="vi-VN" alt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6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676B-58C9-1C53-D803-02DF815E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1B0213F-A262-7E37-1CC7-340148047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5C5C92FF-0041-4E1C-6EF5-B56599CBDC5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49" y="-138063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27F10A3D-2C73-53F3-E5DC-8311182AB688}"/>
              </a:ext>
            </a:extLst>
          </p:cNvPr>
          <p:cNvGrpSpPr>
            <a:grpSpLocks/>
          </p:cNvGrpSpPr>
          <p:nvPr/>
        </p:nvGrpSpPr>
        <p:grpSpPr bwMode="auto">
          <a:xfrm>
            <a:off x="119336" y="846138"/>
            <a:ext cx="2592288" cy="1060097"/>
            <a:chOff x="336" y="864"/>
            <a:chExt cx="1243" cy="60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90D0199F-551A-FFAB-11F8-3AA8F9E5C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-691"/>
                <a:gd name="adj2" fmla="val 23067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4483BD13-F4E8-9537-61A6-3758E121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24"/>
              <a:ext cx="1147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 vịt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5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73892-D1B0-3EA9-4E02-7B161E164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67F8805-1596-0D60-EA98-37539C9D2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93AE15B9-18D1-DC34-CB67-6F99867F32A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6085"/>
            <a:ext cx="12192000" cy="69040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F75431E0-3066-B038-2E91-19BC5333CCBE}"/>
              </a:ext>
            </a:extLst>
          </p:cNvPr>
          <p:cNvGrpSpPr>
            <a:grpSpLocks/>
          </p:cNvGrpSpPr>
          <p:nvPr/>
        </p:nvGrpSpPr>
        <p:grpSpPr bwMode="auto">
          <a:xfrm>
            <a:off x="8040216" y="5821364"/>
            <a:ext cx="2376264" cy="1054806"/>
            <a:chOff x="3699" y="2400"/>
            <a:chExt cx="1533" cy="598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99DE8E2C-3A2B-739F-1EA2-EA0324F53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24248"/>
                <a:gd name="adj2" fmla="val -5619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75DF6667-2D11-3D02-713F-1A9FD8B54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457"/>
              <a:ext cx="1382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hân vịt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F75431E0-3066-B038-2E91-19BC5333CCBE}"/>
              </a:ext>
            </a:extLst>
          </p:cNvPr>
          <p:cNvGrpSpPr>
            <a:grpSpLocks/>
          </p:cNvGrpSpPr>
          <p:nvPr/>
        </p:nvGrpSpPr>
        <p:grpSpPr bwMode="auto">
          <a:xfrm>
            <a:off x="9906497" y="3933056"/>
            <a:ext cx="1946244" cy="1239327"/>
            <a:chOff x="3699" y="2226"/>
            <a:chExt cx="1497" cy="606"/>
          </a:xfrm>
        </p:grpSpPr>
        <p:sp>
          <p:nvSpPr>
            <p:cNvPr id="8" name="AutoShape 19">
              <a:extLst>
                <a:ext uri="{FF2B5EF4-FFF2-40B4-BE49-F238E27FC236}">
                  <a16:creationId xmlns:a16="http://schemas.microsoft.com/office/drawing/2014/main" id="{99DE8E2C-3A2B-739F-1EA2-EA0324F53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226"/>
              <a:ext cx="1382" cy="606"/>
            </a:xfrm>
            <a:prstGeom prst="wedgeRoundRectCallout">
              <a:avLst>
                <a:gd name="adj1" fmla="val -189790"/>
                <a:gd name="adj2" fmla="val 5489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75DF6667-2D11-3D02-713F-1A9FD8B54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329"/>
              <a:ext cx="138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hân    vịt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2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47" y="563125"/>
            <a:ext cx="5139633" cy="50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2207568" y="577167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dirty="0">
                <a:solidFill>
                  <a:srgbClr val="FF0000"/>
                </a:solidFill>
                <a:latin typeface="+mj-lt"/>
              </a:rPr>
              <a:t>Con vịt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7E9B26BA-EA7E-E7FE-47E4-C9E9C575FC00}"/>
              </a:ext>
            </a:extLst>
          </p:cNvPr>
          <p:cNvGrpSpPr>
            <a:grpSpLocks/>
          </p:cNvGrpSpPr>
          <p:nvPr/>
        </p:nvGrpSpPr>
        <p:grpSpPr bwMode="auto">
          <a:xfrm>
            <a:off x="1351987" y="1142716"/>
            <a:ext cx="2364074" cy="770513"/>
            <a:chOff x="716" y="1831"/>
            <a:chExt cx="1459" cy="432"/>
          </a:xfrm>
        </p:grpSpPr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229F022D-83F5-34DC-48CC-1CB744CF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1831"/>
              <a:ext cx="1248" cy="432"/>
            </a:xfrm>
            <a:prstGeom prst="wedgeRoundRectCallout">
              <a:avLst>
                <a:gd name="adj1" fmla="val 74641"/>
                <a:gd name="adj2" fmla="val 2951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vi-V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A1F45BB9-78CA-F464-3B15-25EEB14F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928"/>
              <a:ext cx="14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77" y="908755"/>
            <a:ext cx="4205885" cy="468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54082">
            <a:off x="8818325" y="1147619"/>
            <a:ext cx="2329640" cy="638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20192">
            <a:off x="9352164" y="1002292"/>
            <a:ext cx="1870429" cy="64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392" y="5598663"/>
            <a:ext cx="474683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1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4FF262D-7B6E-B893-8BA4-B7FF3379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1"/>
            <a:ext cx="2725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32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4907868" y="609329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4943872" y="61261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lợn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71848"/>
            <a:ext cx="4568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9776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CF7B9-A212-C9F3-1AFB-3EE1C8A88CB0}"/>
              </a:ext>
            </a:extLst>
          </p:cNvPr>
          <p:cNvSpPr txBox="1"/>
          <p:nvPr/>
        </p:nvSpPr>
        <p:spPr>
          <a:xfrm>
            <a:off x="2367866" y="1968312"/>
            <a:ext cx="46430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mèo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cún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4727848" y="61653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55B8184-77E4-C45C-80DE-6B8D4E473CD3}"/>
              </a:ext>
            </a:extLst>
          </p:cNvPr>
          <p:cNvSpPr/>
          <p:nvPr/>
        </p:nvSpPr>
        <p:spPr>
          <a:xfrm>
            <a:off x="-29102" y="-1"/>
            <a:ext cx="12221102" cy="688927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777" b="-38777"/>
            </a:stretch>
          </a:blipFill>
        </p:spPr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817014"/>
            <a:ext cx="4499754" cy="28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891187"/>
            <a:ext cx="4499754" cy="28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886378"/>
            <a:ext cx="4499754" cy="28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9" y="789702"/>
            <a:ext cx="4499754" cy="28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4E24FC0-1B90-ACE8-8F31-30E8060AA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" y="-63189"/>
            <a:ext cx="2725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33976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87" y="61838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51" y="823027"/>
            <a:ext cx="4446240" cy="527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521516" y="752413"/>
            <a:ext cx="5301647" cy="5349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6528047" y="752413"/>
            <a:ext cx="5301647" cy="5386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1611659" y="246639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</a:t>
            </a:r>
          </a:p>
          <a:p>
            <a:pPr algn="just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7558690" y="244313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</a:t>
            </a:r>
            <a:r>
              <a:rPr lang="vi-VN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endParaRPr lang="en-US" sz="5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2927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4799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591" y="6165303"/>
            <a:ext cx="465583" cy="465583"/>
          </a:xfrm>
          <a:prstGeom prst="rect">
            <a:avLst/>
          </a:prstGeom>
        </p:spPr>
      </p:pic>
      <p:pic>
        <p:nvPicPr>
          <p:cNvPr id="7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2464" y="6168940"/>
            <a:ext cx="576064" cy="4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684246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2704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4295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2464" y="6168940"/>
            <a:ext cx="576064" cy="443646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1425" y="6021288"/>
            <a:ext cx="432048" cy="4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5A5AE98-07A8-FE89-73A9-C41D7ACEAC8B}"/>
              </a:ext>
            </a:extLst>
          </p:cNvPr>
          <p:cNvSpPr/>
          <p:nvPr/>
        </p:nvSpPr>
        <p:spPr>
          <a:xfrm>
            <a:off x="0" y="10248"/>
            <a:ext cx="12192000" cy="684775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80" y="260648"/>
            <a:ext cx="7278558" cy="57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852937"/>
            <a:ext cx="6624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vi-V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E3EA27A-24A0-1151-72B1-36DC115860AB}"/>
              </a:ext>
            </a:extLst>
          </p:cNvPr>
          <p:cNvSpPr/>
          <p:nvPr/>
        </p:nvSpPr>
        <p:spPr>
          <a:xfrm>
            <a:off x="1747550" y="3971914"/>
            <a:ext cx="3991680" cy="2757315"/>
          </a:xfrm>
          <a:custGeom>
            <a:avLst/>
            <a:gdLst/>
            <a:ahLst/>
            <a:cxnLst/>
            <a:rect l="l" t="t" r="r" b="b"/>
            <a:pathLst>
              <a:path w="8160013" h="7242012">
                <a:moveTo>
                  <a:pt x="0" y="0"/>
                </a:moveTo>
                <a:lnTo>
                  <a:pt x="8160014" y="0"/>
                </a:lnTo>
                <a:lnTo>
                  <a:pt x="8160014" y="7242012"/>
                </a:lnTo>
                <a:lnTo>
                  <a:pt x="0" y="72420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2ECACABC-D1F1-3216-BE31-18890F4E912B}"/>
              </a:ext>
            </a:extLst>
          </p:cNvPr>
          <p:cNvSpPr/>
          <p:nvPr/>
        </p:nvSpPr>
        <p:spPr>
          <a:xfrm>
            <a:off x="6469533" y="3971914"/>
            <a:ext cx="3991680" cy="2637529"/>
          </a:xfrm>
          <a:custGeom>
            <a:avLst/>
            <a:gdLst/>
            <a:ahLst/>
            <a:cxnLst/>
            <a:rect l="l" t="t" r="r" b="b"/>
            <a:pathLst>
              <a:path w="8160013" h="7242012">
                <a:moveTo>
                  <a:pt x="0" y="0"/>
                </a:moveTo>
                <a:lnTo>
                  <a:pt x="8160014" y="0"/>
                </a:lnTo>
                <a:lnTo>
                  <a:pt x="8160014" y="7242012"/>
                </a:lnTo>
                <a:lnTo>
                  <a:pt x="0" y="72420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71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95888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33976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DEC19BE-4A90-B5B2-D0A0-1D23BD8D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2073415"/>
            <a:ext cx="45685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2. Phương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834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905000"/>
            <a:ext cx="5976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gà trống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3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AEE9C7-B723-1587-6DA6-F188BBAB42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3935760" y="5665243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Con gà trống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86871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4">
            <a:extLst>
              <a:ext uri="{FF2B5EF4-FFF2-40B4-BE49-F238E27FC236}">
                <a16:creationId xmlns:a16="http://schemas.microsoft.com/office/drawing/2014/main" id="{D34B3319-10EB-06A6-D5C7-ABB96D006266}"/>
              </a:ext>
            </a:extLst>
          </p:cNvPr>
          <p:cNvGrpSpPr>
            <a:grpSpLocks/>
          </p:cNvGrpSpPr>
          <p:nvPr/>
        </p:nvGrpSpPr>
        <p:grpSpPr bwMode="auto">
          <a:xfrm>
            <a:off x="1703512" y="2924945"/>
            <a:ext cx="2295836" cy="770513"/>
            <a:chOff x="573" y="2777"/>
            <a:chExt cx="1448" cy="432"/>
          </a:xfrm>
        </p:grpSpPr>
        <p:sp>
          <p:nvSpPr>
            <p:cNvPr id="8" name="AutoShape 25">
              <a:extLst>
                <a:ext uri="{FF2B5EF4-FFF2-40B4-BE49-F238E27FC236}">
                  <a16:creationId xmlns:a16="http://schemas.microsoft.com/office/drawing/2014/main" id="{443FF630-125E-9CE5-EDBF-3CB046C9F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74641"/>
                <a:gd name="adj2" fmla="val 2951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CAE86C69-315D-3CD7-372E-C8AB24C5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865"/>
              <a:ext cx="14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15DB-0674-24DE-21AF-5770F07C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F6A64-DE80-EF5E-FB85-D72D5E55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4"/>
            <a:ext cx="12192000" cy="6865594"/>
          </a:xfrm>
          <a:prstGeom prst="rect">
            <a:avLst/>
          </a:prstGeom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7C8FDEC-5538-C053-746D-523C3AE9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F1815099-9D99-AAD0-5D62-3062937D306A}"/>
              </a:ext>
            </a:extLst>
          </p:cNvPr>
          <p:cNvGrpSpPr>
            <a:grpSpLocks/>
          </p:cNvGrpSpPr>
          <p:nvPr/>
        </p:nvGrpSpPr>
        <p:grpSpPr bwMode="auto">
          <a:xfrm>
            <a:off x="4941280" y="404989"/>
            <a:ext cx="2375756" cy="762000"/>
            <a:chOff x="2192" y="52"/>
            <a:chExt cx="1297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EE5E7DDF-4834-1C57-0DEE-DE3A3801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52"/>
              <a:ext cx="1248" cy="432"/>
            </a:xfrm>
            <a:prstGeom prst="wedgeRoundRectCallout">
              <a:avLst>
                <a:gd name="adj1" fmla="val -49730"/>
                <a:gd name="adj2" fmla="val 13794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46B99803-E8E0-8268-388C-2B42078A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97"/>
              <a:ext cx="128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mào gà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1AEE8878-825C-D99C-57D8-00C6D05ECFD5}"/>
              </a:ext>
            </a:extLst>
          </p:cNvPr>
          <p:cNvGrpSpPr>
            <a:grpSpLocks/>
          </p:cNvGrpSpPr>
          <p:nvPr/>
        </p:nvGrpSpPr>
        <p:grpSpPr bwMode="auto">
          <a:xfrm>
            <a:off x="1640584" y="1362343"/>
            <a:ext cx="2226027" cy="632224"/>
            <a:chOff x="573" y="2777"/>
            <a:chExt cx="1338" cy="432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04B3B712-FE6A-B8B5-C592-F8DA474A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75534"/>
                <a:gd name="adj2" fmla="val 8959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F7E99996-7D5E-A06D-B75D-66E783F0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14"/>
              <a:ext cx="1335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 gà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1BABC370-FF51-3738-D170-76E1804668A5}"/>
              </a:ext>
            </a:extLst>
          </p:cNvPr>
          <p:cNvGrpSpPr>
            <a:grpSpLocks/>
          </p:cNvGrpSpPr>
          <p:nvPr/>
        </p:nvGrpSpPr>
        <p:grpSpPr bwMode="auto">
          <a:xfrm>
            <a:off x="5735960" y="1544807"/>
            <a:ext cx="2381250" cy="762000"/>
            <a:chOff x="2192" y="52"/>
            <a:chExt cx="1300" cy="432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364EB6BF-37C0-5F38-EE00-BD5FE702C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52"/>
              <a:ext cx="1248" cy="432"/>
            </a:xfrm>
            <a:prstGeom prst="wedgeRoundRectCallout">
              <a:avLst>
                <a:gd name="adj1" fmla="val -100604"/>
                <a:gd name="adj2" fmla="val 2610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0F34B9D-02F6-D724-9B6A-B9515570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02"/>
              <a:ext cx="124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 gà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9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B37F-B435-F0AF-F84F-7F522866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8A791-3E8C-870B-127B-A6E1FE18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4"/>
            <a:ext cx="12192000" cy="6865594"/>
          </a:xfrm>
          <a:prstGeom prst="rect">
            <a:avLst/>
          </a:prstGeom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F53A3D5B-2439-26B4-A694-3FFC756C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41D218D0-17FE-B293-CC7E-7FA883A1D9E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752600"/>
            <a:ext cx="2335456" cy="762000"/>
            <a:chOff x="3072" y="816"/>
            <a:chExt cx="1275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5DAAD6CA-606C-3031-2D30-5B584B8E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0791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38FE2E14-22C6-8B7C-DD93-C53BBC699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2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vi-VN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ình gà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5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2CA69-99E5-AC6C-62C5-B7EA2176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4"/>
            <a:ext cx="12192000" cy="6865594"/>
          </a:xfrm>
          <a:prstGeom prst="rect">
            <a:avLst/>
          </a:prstGeom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 gà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8891E-3F35-CAC8-ADFE-8CDAF75CC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1A053-CB42-965F-D26B-4FA88605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4"/>
            <a:ext cx="12192000" cy="6865594"/>
          </a:xfrm>
          <a:prstGeom prst="rect">
            <a:avLst/>
          </a:prstGeom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622971E3-6488-9F89-85AD-7E71DB4C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45" y="764704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27F64F57-A1A2-924F-D625-87092C2BD35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48200"/>
            <a:ext cx="239268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99319003-0041-E8B0-539C-FF50631C0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91641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DD34CF5A-C6C3-A03F-A8A8-E24E74E7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88"/>
              <a:ext cx="14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hân gà </a:t>
              </a:r>
              <a:endPara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Oval Callout 2"/>
          <p:cNvSpPr/>
          <p:nvPr/>
        </p:nvSpPr>
        <p:spPr>
          <a:xfrm>
            <a:off x="7320136" y="5365750"/>
            <a:ext cx="1937459" cy="1382006"/>
          </a:xfrm>
          <a:prstGeom prst="wedgeEllipseCallout">
            <a:avLst>
              <a:gd name="adj1" fmla="val -99977"/>
              <a:gd name="adj2" fmla="val 923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gà 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273</Words>
  <Application>Microsoft Office PowerPoint</Application>
  <PresentationFormat>Widescreen</PresentationFormat>
  <Paragraphs>61</Paragraphs>
  <Slides>26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1_Office Theme</vt:lpstr>
      <vt:lpstr>UBND PHƯỜNG VIỆT HƯNG TRƯỜNG MẦM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`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104</cp:revision>
  <dcterms:created xsi:type="dcterms:W3CDTF">2017-11-09T14:33:02Z</dcterms:created>
  <dcterms:modified xsi:type="dcterms:W3CDTF">2026-03-11T11:13:35Z</dcterms:modified>
</cp:coreProperties>
</file>