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9.xml" ContentType="application/vnd.openxmlformats-officedocument.presentationml.notesSlide+xml"/>
  <Override PartName="/ppt/tags/tag4.xml" ContentType="application/vnd.openxmlformats-officedocument.presentationml.tags+xml"/>
  <Override PartName="/ppt/notesSlides/notesSlide10.xml" ContentType="application/vnd.openxmlformats-officedocument.presentationml.notesSlide+xml"/>
  <Override PartName="/ppt/tags/tag5.xml" ContentType="application/vnd.openxmlformats-officedocument.presentationml.tags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3" r:id="rId2"/>
    <p:sldMasterId id="2147483675" r:id="rId3"/>
  </p:sldMasterIdLst>
  <p:notesMasterIdLst>
    <p:notesMasterId r:id="rId32"/>
  </p:notesMasterIdLst>
  <p:sldIdLst>
    <p:sldId id="11088558" r:id="rId4"/>
    <p:sldId id="11088934" r:id="rId5"/>
    <p:sldId id="11088560" r:id="rId6"/>
    <p:sldId id="11088905" r:id="rId7"/>
    <p:sldId id="11088910" r:id="rId8"/>
    <p:sldId id="11088906" r:id="rId9"/>
    <p:sldId id="11088907" r:id="rId10"/>
    <p:sldId id="11088909" r:id="rId11"/>
    <p:sldId id="11088911" r:id="rId12"/>
    <p:sldId id="291" r:id="rId13"/>
    <p:sldId id="11088912" r:id="rId14"/>
    <p:sldId id="11088933" r:id="rId15"/>
    <p:sldId id="11088913" r:id="rId16"/>
    <p:sldId id="11088914" r:id="rId17"/>
    <p:sldId id="11088915" r:id="rId18"/>
    <p:sldId id="11088916" r:id="rId19"/>
    <p:sldId id="11088917" r:id="rId20"/>
    <p:sldId id="260" r:id="rId21"/>
    <p:sldId id="11088919" r:id="rId22"/>
    <p:sldId id="11088920" r:id="rId23"/>
    <p:sldId id="11088921" r:id="rId24"/>
    <p:sldId id="11088923" r:id="rId25"/>
    <p:sldId id="11088924" r:id="rId26"/>
    <p:sldId id="11088925" r:id="rId27"/>
    <p:sldId id="262" r:id="rId28"/>
    <p:sldId id="11088926" r:id="rId29"/>
    <p:sldId id="11088927" r:id="rId30"/>
    <p:sldId id="11088928" r:id="rId31"/>
  </p:sldIdLst>
  <p:sldSz cx="12192000" cy="6858000"/>
  <p:notesSz cx="6858000" cy="9144000"/>
  <p:custDataLst>
    <p:tags r:id="rId33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36570"/>
    <a:srgbClr val="78B543"/>
    <a:srgbClr val="22948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3891" autoAdjust="0"/>
  </p:normalViewPr>
  <p:slideViewPr>
    <p:cSldViewPr snapToGrid="0" showGuides="1">
      <p:cViewPr varScale="1">
        <p:scale>
          <a:sx n="112" d="100"/>
          <a:sy n="112" d="100"/>
        </p:scale>
        <p:origin x="552" y="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265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ags" Target="tags/tag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4F6EB0-7C24-48E9-A5AD-42DCB1376409}" type="datetimeFigureOut">
              <a:rPr lang="zh-CN" altLang="en-US" smtClean="0"/>
              <a:t>2026/3/17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6DDE45-7B91-4B6D-818F-0A047675D5D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25493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3E9367-C5E0-440B-8486-D7D74422813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17261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717019-9FE0-48DA-B0D8-117C5813B5F0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50012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717019-9FE0-48DA-B0D8-117C5813B5F0}" type="slidenum">
              <a:rPr lang="zh-CN" altLang="en-US" smtClean="0"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585586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9C2C26-4BCF-BF9A-1557-7EE016A75E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43A23DE4-F79D-94A6-DE0B-D0824F8376B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3F9DE8F2-0E40-A51D-87FF-A2AC664EC51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8B18C0B-6A94-6C0D-F441-404C62A0A3B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957741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3E9367-C5E0-440B-8486-D7D74422813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67319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3E9367-C5E0-440B-8486-D7D74422813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58461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3E9367-C5E0-440B-8486-D7D74422813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68631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3E9367-C5E0-440B-8486-D7D74422813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87746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809498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761262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717019-9FE0-48DA-B0D8-117C5813B5F0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814414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FDA9F50-8F14-4044-835A-D401F0436B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8D4B0A26-E565-41CC-AEF3-39411AAE5E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639067F-1F4E-46C1-8834-1FA0E7BE56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8DAC2-186E-4964-AFBF-DCF0482D2A66}" type="datetimeFigureOut">
              <a:rPr lang="zh-CN" altLang="en-US" smtClean="0"/>
              <a:t>2026/3/17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375A604-C020-4BEE-8324-3E25615AF8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F7D1E39-02AA-45E0-82A9-E2E6568724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EC7D7-B405-4A6A-A94F-41A198EA26A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93218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C5CBA5D-7FE8-4488-B1BB-09213DCFE9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233F1B5-26D7-412E-AF0F-CB50B85B8F2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A0F846B-9C31-45A7-8225-E34EEC27F4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8DAC2-186E-4964-AFBF-DCF0482D2A66}" type="datetimeFigureOut">
              <a:rPr lang="zh-CN" altLang="en-US" smtClean="0"/>
              <a:t>2026/3/17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44E5BD9-B880-4099-B43B-ECE6A17FA1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01A6B96-DB3E-4C44-8F96-7CEF55CCFE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EC7D7-B405-4A6A-A94F-41A198EA26A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93237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0FAFD379-E6F9-4815-8148-0DE5170FA44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D223E13-A933-4799-B4A7-3D25780B83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B6EFF6D-0991-42C9-B163-B3A9AEFA91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8DAC2-186E-4964-AFBF-DCF0482D2A66}" type="datetimeFigureOut">
              <a:rPr lang="zh-CN" altLang="en-US" smtClean="0"/>
              <a:t>2026/3/17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F6BE54B-90C3-4BD8-B305-D477EDE553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77E7AEE-0361-461E-8350-E28268D39A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EC7D7-B405-4A6A-A94F-41A198EA26A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00360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6831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70011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" name="Group 3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61708" y="2091263"/>
            <a:ext cx="9068586" cy="2590800"/>
          </a:xfrm>
        </p:spPr>
        <p:txBody>
          <a:bodyPr tIns="45720" bIns="45720" anchor="ctr">
            <a:noAutofit/>
          </a:bodyPr>
          <a:lstStyle>
            <a:lvl1pPr algn="ctr">
              <a:lnSpc>
                <a:spcPct val="83000"/>
              </a:lnSpc>
              <a:defRPr lang="en-US" sz="72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62100" y="4682062"/>
            <a:ext cx="9070848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600" spc="8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5"/>
            <a:ext cx="1554480" cy="527213"/>
          </a:xfrm>
        </p:spPr>
        <p:txBody>
          <a:bodyPr/>
          <a:lstStyle>
            <a:lvl1pPr algn="ctr">
              <a:defRPr sz="1300" spc="0" baseline="0">
                <a:solidFill>
                  <a:schemeClr val="tx1"/>
                </a:solidFill>
                <a:latin typeface="+mn-lt"/>
              </a:defRPr>
            </a:lvl1pPr>
          </a:lstStyle>
          <a:p>
            <a:fld id="{F1E8DAC2-186E-4964-AFBF-DCF0482D2A66}" type="datetimeFigureOut">
              <a:rPr lang="zh-CN" altLang="en-US" smtClean="0"/>
              <a:t>2026/3/17</a:t>
            </a:fld>
            <a:endParaRPr lang="zh-CN" alt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453896" y="5211060"/>
            <a:ext cx="5905500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19" y="5212080"/>
            <a:ext cx="2111881" cy="2286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826EC7D7-B405-4A6A-A94F-41A198EA26A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4755778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8DAC2-186E-4964-AFBF-DCF0482D2A66}" type="datetimeFigureOut">
              <a:rPr lang="zh-CN" altLang="en-US" smtClean="0"/>
              <a:t>2026/3/17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EC7D7-B405-4A6A-A94F-41A198EA26A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1839315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0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1" name="Group 30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3623" y="2094309"/>
            <a:ext cx="9070848" cy="2587752"/>
          </a:xfrm>
        </p:spPr>
        <p:txBody>
          <a:bodyPr anchor="ctr">
            <a:noAutofit/>
          </a:bodyPr>
          <a:lstStyle>
            <a:lvl1pPr algn="ctr">
              <a:lnSpc>
                <a:spcPct val="83000"/>
              </a:lnSpc>
              <a:defRPr lang="en-US" sz="72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3624" y="4682062"/>
            <a:ext cx="9070848" cy="45720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21808" y="1344502"/>
            <a:ext cx="1554480" cy="530352"/>
          </a:xfrm>
        </p:spPr>
        <p:txBody>
          <a:bodyPr/>
          <a:lstStyle>
            <a:lvl1pPr algn="ctr">
              <a:defRPr lang="en-US" sz="13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F1E8DAC2-186E-4964-AFBF-DCF0482D2A66}" type="datetimeFigureOut">
              <a:rPr lang="zh-CN" altLang="en-US" smtClean="0"/>
              <a:t>2026/3/17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53553" y="5211060"/>
            <a:ext cx="5907024" cy="228600"/>
          </a:xfrm>
        </p:spPr>
        <p:txBody>
          <a:bodyPr/>
          <a:lstStyle>
            <a:lvl1pPr algn="l">
              <a:defRPr/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211060"/>
            <a:ext cx="2112264" cy="228600"/>
          </a:xfrm>
        </p:spPr>
        <p:txBody>
          <a:bodyPr/>
          <a:lstStyle/>
          <a:p>
            <a:fld id="{826EC7D7-B405-4A6A-A94F-41A198EA26A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4659747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7032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8DAC2-186E-4964-AFBF-DCF0482D2A66}" type="datetimeFigureOut">
              <a:rPr lang="zh-CN" altLang="en-US" smtClean="0"/>
              <a:t>2026/3/17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EC7D7-B405-4A6A-A94F-41A198EA26A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8369173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55898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7336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73368" y="2756581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8DAC2-186E-4964-AFBF-DCF0482D2A66}" type="datetimeFigureOut">
              <a:rPr lang="zh-CN" altLang="en-US" smtClean="0"/>
              <a:t>2026/3/17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EC7D7-B405-4A6A-A94F-41A198EA26A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357153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8DAC2-186E-4964-AFBF-DCF0482D2A66}" type="datetimeFigureOut">
              <a:rPr lang="zh-CN" altLang="en-US" smtClean="0"/>
              <a:t>2026/3/17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EC7D7-B405-4A6A-A94F-41A198EA26A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728204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91B90BA-E76B-4CB3-9CB4-2079E41229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ED429E0-9C33-4948-BDE5-92B4124831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07A5DC9-8397-4911-B741-C0F126A231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8DAC2-186E-4964-AFBF-DCF0482D2A66}" type="datetimeFigureOut">
              <a:rPr lang="zh-CN" altLang="en-US" smtClean="0"/>
              <a:t>2026/3/17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E28D48D-B258-4E0B-9F2E-19309BEB6F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539BDDB-B719-4FF6-A219-30DDC86051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EC7D7-B405-4A6A-A94F-41A198EA26A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5671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8DAC2-186E-4964-AFBF-DCF0482D2A66}" type="datetimeFigureOut">
              <a:rPr lang="zh-CN" altLang="en-US" smtClean="0"/>
              <a:t>2026/3/17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EC7D7-B405-4A6A-A94F-41A198EA26A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8607630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245529" y="237744"/>
            <a:ext cx="8531352" cy="63825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7392"/>
            <a:ext cx="2430780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kern="1200" cap="none" spc="0" baseline="0" dirty="0">
                <a:solidFill>
                  <a:srgbClr val="FFFFFF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09600"/>
            <a:ext cx="7772400" cy="53340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0780" cy="35052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8DAC2-186E-4964-AFBF-DCF0482D2A66}" type="datetimeFigureOut">
              <a:rPr lang="zh-CN" altLang="en-US" smtClean="0"/>
              <a:t>2026/3/17</a:t>
            </a:fld>
            <a:endParaRPr lang="zh-CN" alt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endParaRPr lang="zh-CN" alt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10393677" y="6223002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26EC7D7-B405-4A6A-A94F-41A198EA26A2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2" name="Rectangle 11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27523067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3504"/>
            <a:ext cx="2432304" cy="1645920"/>
          </a:xfrm>
        </p:spPr>
        <p:txBody>
          <a:bodyPr anchor="b">
            <a:noAutofit/>
          </a:bodyPr>
          <a:lstStyle>
            <a:lvl1pPr algn="l">
              <a:defRPr sz="2800" b="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8531352" cy="6382512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2304" cy="3502152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F1E8DAC2-186E-4964-AFBF-DCF0482D2A66}" type="datetimeFigureOut">
              <a:rPr lang="zh-CN" altLang="en-US" smtClean="0"/>
              <a:t>2026/3/17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marL="0" algn="r" defTabSz="914400" rtl="0" eaLnBrk="1" latinLnBrk="0" hangingPunct="1">
              <a:defRPr lang="en-US" sz="1000" kern="1200" dirty="0"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96728" y="6227064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26EC7D7-B405-4A6A-A94F-41A198EA26A2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0" name="Rectangle 9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47861364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8DAC2-186E-4964-AFBF-DCF0482D2A66}" type="datetimeFigureOut">
              <a:rPr lang="zh-CN" altLang="en-US" smtClean="0"/>
              <a:t>2026/3/17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EC7D7-B405-4A6A-A94F-41A198EA26A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031218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8DAC2-186E-4964-AFBF-DCF0482D2A66}" type="datetimeFigureOut">
              <a:rPr lang="zh-CN" altLang="en-US" smtClean="0"/>
              <a:t>2026/3/17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EC7D7-B405-4A6A-A94F-41A198EA26A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0011202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BAFF43-7672-4430-AFED-01788AFD0DE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3A2A4B2-0D9D-4E06-B65E-5BDCB3AA20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C440E0-2DC8-4C30-B53F-6593AB3096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8DAC2-186E-4964-AFBF-DCF0482D2A66}" type="datetimeFigureOut">
              <a:rPr lang="zh-CN" altLang="en-US" smtClean="0"/>
              <a:t>2026/3/17</a:t>
            </a:fld>
            <a:endParaRPr lang="zh-CN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3ED239-2836-414A-AC0A-582FE98987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7F43D2-6992-4C7A-A766-3CE13D4D14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EC7D7-B405-4A6A-A94F-41A198EA26A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3440954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8C0E89-19EF-490D-BFB4-0CDA4DEE3E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E42899-FA17-408D-8177-8445BAA854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C4D8F2-507C-42CC-BCE3-78A76607B4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8DAC2-186E-4964-AFBF-DCF0482D2A66}" type="datetimeFigureOut">
              <a:rPr lang="zh-CN" altLang="en-US" smtClean="0"/>
              <a:t>2026/3/17</a:t>
            </a:fld>
            <a:endParaRPr lang="zh-CN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1E5592-1F9D-49AB-B70D-77D4388122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C076AC-7DDC-449A-BB28-91D5556147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EC7D7-B405-4A6A-A94F-41A198EA26A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5269696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B879CA-B5F9-4E68-86F7-C6995B5868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8BC120-73E7-4931-9A0C-291E4E4463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207004-7B74-4F87-ADC9-773876FC04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8DAC2-186E-4964-AFBF-DCF0482D2A66}" type="datetimeFigureOut">
              <a:rPr lang="zh-CN" altLang="en-US" smtClean="0"/>
              <a:t>2026/3/17</a:t>
            </a:fld>
            <a:endParaRPr lang="zh-CN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521E96-02A0-4B1F-8B6C-5DFF6384CD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C93F71-0920-4128-90FD-F15EC38AF2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EC7D7-B405-4A6A-A94F-41A198EA26A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0453175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FF10EC-AF1A-4698-9615-FFF03504E6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9DCB10-C00A-4EB7-9A2C-4EA2BEA9422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5025D8-C262-49EE-801F-A30A6663C8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53B08EA-7988-4A3F-9F83-D37D74FC43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8DAC2-186E-4964-AFBF-DCF0482D2A66}" type="datetimeFigureOut">
              <a:rPr lang="zh-CN" altLang="en-US" smtClean="0"/>
              <a:t>2026/3/17</a:t>
            </a:fld>
            <a:endParaRPr lang="zh-CN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DAEF7FB-46BA-4C70-BBBA-2FA814AE98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FD94823-C707-4EE9-AAD0-4B6CC30739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EC7D7-B405-4A6A-A94F-41A198EA26A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2706309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091DE7-3D35-4AAB-9972-D5FA69A329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F1E19F-FA65-4BC8-9CB2-4D4888E6B1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7064B9A-101F-41D0-9837-041B442D00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9313A1C-20B3-482E-899B-6DAFB89EEF4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50F80A4-4DDF-495E-8D7D-6C1F0C3A949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463AABD-5298-44B0-837A-24A9F3D8AD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8DAC2-186E-4964-AFBF-DCF0482D2A66}" type="datetimeFigureOut">
              <a:rPr lang="zh-CN" altLang="en-US" smtClean="0"/>
              <a:t>2026/3/17</a:t>
            </a:fld>
            <a:endParaRPr lang="zh-CN" alt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3778C96-0261-4681-A507-687551A9B5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25C05C6-514A-41E0-9D2E-F0CA85429E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EC7D7-B405-4A6A-A94F-41A198EA26A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282491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45E0B39-5814-4509-A359-F4DF39DA9E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9BDCFA8-D372-49F2-8700-F3BDA1F858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BB11AC7-2BAD-48D0-9377-E1338FA144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8DAC2-186E-4964-AFBF-DCF0482D2A66}" type="datetimeFigureOut">
              <a:rPr lang="zh-CN" altLang="en-US" smtClean="0"/>
              <a:t>2026/3/17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541E421-0251-4C8B-917E-E8A3E5C774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7024617-B40B-413A-825B-26E48CC473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EC7D7-B405-4A6A-A94F-41A198EA26A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09633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5E3ED4-E166-4360-9714-3CEFBDC3E6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A602587-5CE3-4AD8-9C78-60CDBD5038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8DAC2-186E-4964-AFBF-DCF0482D2A66}" type="datetimeFigureOut">
              <a:rPr lang="zh-CN" altLang="en-US" smtClean="0"/>
              <a:t>2026/3/17</a:t>
            </a:fld>
            <a:endParaRPr lang="zh-CN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632D10A-B3C0-49B7-BC9C-5DB6AAEF35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5DE1309-A7D5-4DBC-8452-EE59050E6B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EC7D7-B405-4A6A-A94F-41A198EA26A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7342069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9056C3F-FD27-4941-B24B-DA9E9DF5EB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8DAC2-186E-4964-AFBF-DCF0482D2A66}" type="datetimeFigureOut">
              <a:rPr lang="zh-CN" altLang="en-US" smtClean="0"/>
              <a:t>2026/3/17</a:t>
            </a:fld>
            <a:endParaRPr lang="zh-CN" alt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1155153-9E4B-4ADD-B190-108B0B44D2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ED87C6-E131-4808-8BFA-15FACD3C4D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EC7D7-B405-4A6A-A94F-41A198EA26A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7548443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182F9F-B840-4434-9E5D-19FBECF245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2916CB-C02C-407C-BFBA-4141D91821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258CDA2-E1AB-46DD-9823-C570AC6755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9358F23-1C2B-4361-BB19-0C97D5C9EB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8DAC2-186E-4964-AFBF-DCF0482D2A66}" type="datetimeFigureOut">
              <a:rPr lang="zh-CN" altLang="en-US" smtClean="0"/>
              <a:t>2026/3/17</a:t>
            </a:fld>
            <a:endParaRPr lang="zh-CN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808F00E-0CAD-46B5-8C45-3789ACE81F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C250FE0-9A0B-448E-8C19-A251348A29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EC7D7-B405-4A6A-A94F-41A198EA26A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8406142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FE68C2-CE7A-48CA-864D-9C3AE962FB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C3D1920-4BCB-4ED1-8FEA-7F6CBDFC781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13FE88F-3080-47EA-9577-7467C6BA441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6E3C63F-669B-4F82-A15F-E7670A971B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8DAC2-186E-4964-AFBF-DCF0482D2A66}" type="datetimeFigureOut">
              <a:rPr lang="zh-CN" altLang="en-US" smtClean="0"/>
              <a:t>2026/3/17</a:t>
            </a:fld>
            <a:endParaRPr lang="zh-CN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A722326-D380-4B04-8A34-98851ECDF7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DAA578C-2B68-49D4-BB49-6D2CEF515B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EC7D7-B405-4A6A-A94F-41A198EA26A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111206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AC3E55-1655-49E3-BED3-9926B815C2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480A137-E932-4BC1-9AA7-AE5A1503A3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CB0673-8C65-44B3-A17A-C2A6F5451A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8DAC2-186E-4964-AFBF-DCF0482D2A66}" type="datetimeFigureOut">
              <a:rPr lang="zh-CN" altLang="en-US" smtClean="0"/>
              <a:t>2026/3/17</a:t>
            </a:fld>
            <a:endParaRPr lang="zh-CN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499981-4A02-4452-98EF-B86DAB7907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FE65F6-8A8E-4DE1-9254-AB795C64CB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EC7D7-B405-4A6A-A94F-41A198EA26A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018267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EEFCFC5-619C-4A7C-B566-1B111C39FF1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9228E39-0710-4A8D-92C0-E022E36264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2E7640-9751-4B52-B0DD-19E6EFCA1F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8DAC2-186E-4964-AFBF-DCF0482D2A66}" type="datetimeFigureOut">
              <a:rPr lang="zh-CN" altLang="en-US" smtClean="0"/>
              <a:t>2026/3/17</a:t>
            </a:fld>
            <a:endParaRPr lang="zh-CN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0E0F70-C2C7-4C7A-9C1E-7D8C37CB9E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5D9B8D-51F9-42A0-86D3-7C42F09D7A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EC7D7-B405-4A6A-A94F-41A198EA26A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6092267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8D749347-9CEA-4FD2-89F5-3308BC4285F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790"/>
          <a:stretch/>
        </p:blipFill>
        <p:spPr>
          <a:xfrm>
            <a:off x="0" y="13918"/>
            <a:ext cx="12191999" cy="6830164"/>
          </a:xfrm>
          <a:prstGeom prst="rect">
            <a:avLst/>
          </a:prstGeom>
        </p:spPr>
      </p:pic>
      <p:grpSp>
        <p:nvGrpSpPr>
          <p:cNvPr id="3" name="组合 2">
            <a:extLst>
              <a:ext uri="{FF2B5EF4-FFF2-40B4-BE49-F238E27FC236}">
                <a16:creationId xmlns:a16="http://schemas.microsoft.com/office/drawing/2014/main" id="{993A6C05-0815-4B8D-A0DC-C09B75EA3F71}"/>
              </a:ext>
            </a:extLst>
          </p:cNvPr>
          <p:cNvGrpSpPr/>
          <p:nvPr userDrawn="1"/>
        </p:nvGrpSpPr>
        <p:grpSpPr>
          <a:xfrm>
            <a:off x="362856" y="324683"/>
            <a:ext cx="11466285" cy="6208634"/>
            <a:chOff x="762000" y="3854062"/>
            <a:chExt cx="12192000" cy="3003938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BB0CFF14-A843-4740-9B9C-1E2CDEB614F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111" t="56198"/>
            <a:stretch/>
          </p:blipFill>
          <p:spPr>
            <a:xfrm>
              <a:off x="762000" y="3854062"/>
              <a:ext cx="6096001" cy="3003938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2385BBB-B2AD-4DDB-9E8C-6EAAF33A00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111" t="56198"/>
            <a:stretch/>
          </p:blipFill>
          <p:spPr>
            <a:xfrm flipH="1">
              <a:off x="6858000" y="3854062"/>
              <a:ext cx="6096000" cy="300393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29317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000"/>
    </mc:Choice>
    <mc:Fallback xmlns="">
      <p:transition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0017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2000">
        <p:blinds dir="vert"/>
      </p:transition>
    </mc:Choice>
    <mc:Fallback xmlns="">
      <p:transition spd="slow" advClick="0" advTm="2000">
        <p:blinds dir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666559E-1E34-42AD-9C40-2DAC309D1F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4F00ACE-AC3D-40E7-BCD1-94837DA19FB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096CBF9D-AA12-4BC4-AEC9-05A6235F6F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824209B-4B70-4622-8ED7-14227BF2EB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8DAC2-186E-4964-AFBF-DCF0482D2A66}" type="datetimeFigureOut">
              <a:rPr lang="zh-CN" altLang="en-US" smtClean="0"/>
              <a:t>2026/3/17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B11191D-7025-467E-8F0D-3F0551ACE8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01B5E55-3A86-4D52-A85D-68574FAC4C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EC7D7-B405-4A6A-A94F-41A198EA26A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00422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CFE9D88-F4E5-41FE-95DC-CA11D89A6F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D550A71-AD90-4290-B3FD-429E136374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2428313-02C4-4E35-8877-762B280CAC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CF3D701D-0CAA-4DD0-B810-AABFAA3B5D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4F4C2FAB-3990-4774-B756-F50899C979F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3047236F-214C-492B-9861-F8F8934A4E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8DAC2-186E-4964-AFBF-DCF0482D2A66}" type="datetimeFigureOut">
              <a:rPr lang="zh-CN" altLang="en-US" smtClean="0"/>
              <a:t>2026/3/17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1706CDCF-E369-4646-939D-3F5054636A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CF7BDFA-94D8-4C1C-9A7F-78D17D3FCD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EC7D7-B405-4A6A-A94F-41A198EA26A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79509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C2DDC1D-D760-433E-9BC2-581FE7EA52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EFCD8C61-FB3C-46D3-9FB5-4C35561FD9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8DAC2-186E-4964-AFBF-DCF0482D2A66}" type="datetimeFigureOut">
              <a:rPr lang="zh-CN" altLang="en-US" smtClean="0"/>
              <a:t>2026/3/17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BCB085D-9D15-4D0F-9AC9-834541F9DA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90BB21C4-DC0F-414B-B780-D3E9EE0F61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EC7D7-B405-4A6A-A94F-41A198EA26A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96588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5CFB52DA-3E8A-4E57-85C2-BF9657EF7F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8DAC2-186E-4964-AFBF-DCF0482D2A66}" type="datetimeFigureOut">
              <a:rPr lang="zh-CN" altLang="en-US" smtClean="0"/>
              <a:t>2026/3/17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DE445A1D-5B12-40DD-A1CE-84BA5E29DA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08B5151-692E-4624-ABB5-2AC82EBD9F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EC7D7-B405-4A6A-A94F-41A198EA26A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09885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EB630C9-6FA2-48E0-B953-A122132F19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8DAAF6B-3BCA-41FA-BF6B-28D153A704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75946EB-5D02-47EB-B9EE-35C7C1BD98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F30BD2C-6952-4379-BF3D-815A8E659F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8DAC2-186E-4964-AFBF-DCF0482D2A66}" type="datetimeFigureOut">
              <a:rPr lang="zh-CN" altLang="en-US" smtClean="0"/>
              <a:t>2026/3/17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DE12664-40DB-4223-89F0-1BE753E20E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2CA18DA-FC78-4728-852A-8229CED28C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EC7D7-B405-4A6A-A94F-41A198EA26A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45973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ED5913C-BAF3-4DCD-8626-A3B77CB571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83F190B-2C4C-448A-8B2A-D3FDF2E3066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CCAED8A7-1323-481A-9794-8E19C78960E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3C867FF-F784-4970-86CE-92B011BA79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E8DAC2-186E-4964-AFBF-DCF0482D2A66}" type="datetimeFigureOut">
              <a:rPr lang="zh-CN" altLang="en-US" smtClean="0"/>
              <a:t>2026/3/17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450FB7A-4BA9-4D8D-9DB3-04A698BB31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FA0F801-BB50-421B-B887-837C59F491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EC7D7-B405-4A6A-A94F-41A198EA26A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3969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9Slide.vn - 2019">
            <a:extLst>
              <a:ext uri="{FF2B5EF4-FFF2-40B4-BE49-F238E27FC236}">
                <a16:creationId xmlns:a16="http://schemas.microsoft.com/office/drawing/2014/main" id="{62B6EDD0-F04B-4ED4-8DAB-5B9B471532CA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>
            <a:extLst>
              <a:ext uri="{FF2B5EF4-FFF2-40B4-BE49-F238E27FC236}">
                <a16:creationId xmlns:a16="http://schemas.microsoft.com/office/drawing/2014/main" id="{C0ACE8A9-EB49-472A-A710-3EF18B34A9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8B44506-AD7D-422D-9DC0-0F4E33A83B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51FAA17-C4A6-49C4-BD36-73E21F7F8E6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E8DAC2-186E-4964-AFBF-DCF0482D2A66}" type="datetimeFigureOut">
              <a:rPr lang="zh-CN" altLang="en-US" smtClean="0"/>
              <a:t>2026/3/17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91AAD58-BCB8-4A74-89AB-FF6BAA718AD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0A81653-4CDA-4CAC-8B48-491749B19E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6EC7D7-B405-4A6A-A94F-41A198EA26A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9639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  <p:sldLayoutId id="2147483662" r:id="rId13"/>
  </p:sldLayoutIdLst>
  <mc:AlternateContent xmlns:mc="http://schemas.openxmlformats.org/markup-compatibility/2006" xmlns:p14="http://schemas.microsoft.com/office/powerpoint/2010/main">
    <mc:Choice Requires="p14">
      <p:transition spd="slow" p14:dur="125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9Slide.vn - 2019">
            <a:extLst>
              <a:ext uri="{FF2B5EF4-FFF2-40B4-BE49-F238E27FC236}">
                <a16:creationId xmlns:a16="http://schemas.microsoft.com/office/drawing/2014/main" id="{91E860A2-4C0F-4D94-802F-A6788806D2AE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  <p:txBody>
          <a:bodyPr/>
          <a:lstStyle/>
          <a:p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74320" y="6307672"/>
            <a:ext cx="274320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F1E8DAC2-186E-4964-AFBF-DCF0482D2A66}" type="datetimeFigureOut">
              <a:rPr lang="zh-CN" altLang="en-US" smtClean="0"/>
              <a:t>2026/3/17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89960" y="6307672"/>
            <a:ext cx="521208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69880" y="6307672"/>
            <a:ext cx="146304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826EC7D7-B405-4A6A-A94F-41A198EA26A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60702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</p:sldLayoutIdLst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80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9Slide.vn - 2019">
            <a:extLst>
              <a:ext uri="{FF2B5EF4-FFF2-40B4-BE49-F238E27FC236}">
                <a16:creationId xmlns:a16="http://schemas.microsoft.com/office/drawing/2014/main" id="{74EDFBFC-4E72-45D7-A485-510DFACFDB83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05CFAF8-933F-4EE5-91E4-ABE89DFAB1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C40627-9275-4464-9CA0-B238EE678E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5D495C-E1E2-49A9-AAB8-B22308FB65A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E8DAC2-186E-4964-AFBF-DCF0482D2A66}" type="datetimeFigureOut">
              <a:rPr lang="zh-CN" altLang="en-US" smtClean="0"/>
              <a:t>2026/3/17</a:t>
            </a:fld>
            <a:endParaRPr lang="zh-CN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A64351-97AB-4BB4-AB34-17449A6B67E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09823A-E385-4A99-8AC6-6C9F9077A9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6EC7D7-B405-4A6A-A94F-41A198EA26A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19400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  <p:sldLayoutId id="2147483688" r:id="rId13"/>
  </p:sldLayoutIdLst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20.jp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7" Type="http://schemas.openxmlformats.org/officeDocument/2006/relationships/image" Target="../media/image3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31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33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22.png"/><Relationship Id="rId4" Type="http://schemas.openxmlformats.org/officeDocument/2006/relationships/image" Target="../media/image25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31.xml"/><Relationship Id="rId4" Type="http://schemas.microsoft.com/office/2007/relationships/hdphoto" Target="../media/hdphoto3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38.png"/><Relationship Id="rId4" Type="http://schemas.openxmlformats.org/officeDocument/2006/relationships/image" Target="../media/image25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31.xml"/><Relationship Id="rId6" Type="http://schemas.microsoft.com/office/2007/relationships/hdphoto" Target="../media/hdphoto4.wdp"/><Relationship Id="rId5" Type="http://schemas.openxmlformats.org/officeDocument/2006/relationships/image" Target="../media/image39.png"/><Relationship Id="rId4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42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47.jp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46.jpg"/><Relationship Id="rId5" Type="http://schemas.openxmlformats.org/officeDocument/2006/relationships/image" Target="../media/image45.jpg"/><Relationship Id="rId4" Type="http://schemas.microsoft.com/office/2007/relationships/hdphoto" Target="../media/hdphoto5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1.xml"/><Relationship Id="rId7" Type="http://schemas.openxmlformats.org/officeDocument/2006/relationships/image" Target="../media/image50.jp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notesSlide" Target="../notesSlides/notesSlide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51.png"/><Relationship Id="rId4" Type="http://schemas.openxmlformats.org/officeDocument/2006/relationships/image" Target="../media/image25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37.png"/><Relationship Id="rId4" Type="http://schemas.openxmlformats.org/officeDocument/2006/relationships/image" Target="../media/image25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54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5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31.xml"/><Relationship Id="rId5" Type="http://schemas.microsoft.com/office/2007/relationships/hdphoto" Target="../media/hdphoto4.wdp"/><Relationship Id="rId4" Type="http://schemas.openxmlformats.org/officeDocument/2006/relationships/image" Target="../media/image39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59.jpg"/><Relationship Id="rId7" Type="http://schemas.openxmlformats.org/officeDocument/2006/relationships/image" Target="../media/image6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62.jpg"/><Relationship Id="rId5" Type="http://schemas.openxmlformats.org/officeDocument/2006/relationships/image" Target="../media/image61.png"/><Relationship Id="rId4" Type="http://schemas.openxmlformats.org/officeDocument/2006/relationships/image" Target="../media/image60.jp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audio" Target="../media/media2.mp3"/><Relationship Id="rId7" Type="http://schemas.openxmlformats.org/officeDocument/2006/relationships/image" Target="../media/image66.png"/><Relationship Id="rId2" Type="http://schemas.microsoft.com/office/2007/relationships/media" Target="../media/media2.mp3"/><Relationship Id="rId1" Type="http://schemas.openxmlformats.org/officeDocument/2006/relationships/tags" Target="../tags/tag4.xml"/><Relationship Id="rId6" Type="http://schemas.openxmlformats.org/officeDocument/2006/relationships/image" Target="../media/image65.jpg"/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31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audio" Target="../media/audio3.wav"/><Relationship Id="rId7" Type="http://schemas.microsoft.com/office/2007/relationships/hdphoto" Target="../media/hdphoto6.wdp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68.png"/><Relationship Id="rId11" Type="http://schemas.openxmlformats.org/officeDocument/2006/relationships/image" Target="../media/image71.png"/><Relationship Id="rId5" Type="http://schemas.openxmlformats.org/officeDocument/2006/relationships/image" Target="../media/image67.jpg"/><Relationship Id="rId10" Type="http://schemas.microsoft.com/office/2007/relationships/hdphoto" Target="../media/hdphoto7.wdp"/><Relationship Id="rId4" Type="http://schemas.openxmlformats.org/officeDocument/2006/relationships/audio" Target="../media/audio4.wav"/><Relationship Id="rId9" Type="http://schemas.openxmlformats.org/officeDocument/2006/relationships/image" Target="../media/image70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audio" Target="../media/audio5.wav"/><Relationship Id="rId7" Type="http://schemas.microsoft.com/office/2007/relationships/hdphoto" Target="../media/hdphoto4.wdp"/><Relationship Id="rId12" Type="http://schemas.openxmlformats.org/officeDocument/2006/relationships/image" Target="../media/image76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72.png"/><Relationship Id="rId11" Type="http://schemas.openxmlformats.org/officeDocument/2006/relationships/image" Target="../media/image75.png"/><Relationship Id="rId5" Type="http://schemas.openxmlformats.org/officeDocument/2006/relationships/image" Target="../media/image67.jpg"/><Relationship Id="rId10" Type="http://schemas.microsoft.com/office/2007/relationships/hdphoto" Target="../media/hdphoto8.wdp"/><Relationship Id="rId4" Type="http://schemas.openxmlformats.org/officeDocument/2006/relationships/audio" Target="../media/audio6.wav"/><Relationship Id="rId9" Type="http://schemas.openxmlformats.org/officeDocument/2006/relationships/image" Target="../media/image7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31.xml"/><Relationship Id="rId1" Type="http://schemas.openxmlformats.org/officeDocument/2006/relationships/tags" Target="../tags/tag5.xml"/><Relationship Id="rId5" Type="http://schemas.openxmlformats.org/officeDocument/2006/relationships/image" Target="../media/image66.png"/><Relationship Id="rId4" Type="http://schemas.openxmlformats.org/officeDocument/2006/relationships/image" Target="../media/image77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8.png"/><Relationship Id="rId5" Type="http://schemas.openxmlformats.org/officeDocument/2006/relationships/image" Target="../media/image14.jp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g"/><Relationship Id="rId3" Type="http://schemas.openxmlformats.org/officeDocument/2006/relationships/image" Target="../media/image18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8.png"/><Relationship Id="rId9" Type="http://schemas.openxmlformats.org/officeDocument/2006/relationships/image" Target="../media/image21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15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5.gif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23.jpg"/><Relationship Id="rId7" Type="http://schemas.openxmlformats.org/officeDocument/2006/relationships/image" Target="../media/image2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5.gif"/><Relationship Id="rId10" Type="http://schemas.microsoft.com/office/2007/relationships/hdphoto" Target="../media/hdphoto2.wdp"/><Relationship Id="rId4" Type="http://schemas.openxmlformats.org/officeDocument/2006/relationships/image" Target="../media/image24.png"/><Relationship Id="rId9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图片 40">
            <a:extLst>
              <a:ext uri="{FF2B5EF4-FFF2-40B4-BE49-F238E27FC236}">
                <a16:creationId xmlns:a16="http://schemas.microsoft.com/office/drawing/2014/main" id="{4AE7ECC6-C9CB-44C1-8C7C-70BF4FC7464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23" r="9998" b="13158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rgbClr val="FFC000"/>
          </a:solidFill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BC25264-FF3D-49C7-A09E-CE66E0A5E342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3556" y="3526227"/>
            <a:ext cx="2262925" cy="2544996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E0503D03-76CA-4668-A01C-6CA303E0D8CC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8852" y="5044864"/>
            <a:ext cx="5283148" cy="1852925"/>
          </a:xfrm>
          <a:prstGeom prst="rect">
            <a:avLst/>
          </a:prstGeom>
        </p:spPr>
      </p:pic>
      <p:pic>
        <p:nvPicPr>
          <p:cNvPr id="44" name="图片 43">
            <a:extLst>
              <a:ext uri="{FF2B5EF4-FFF2-40B4-BE49-F238E27FC236}">
                <a16:creationId xmlns:a16="http://schemas.microsoft.com/office/drawing/2014/main" id="{5FE75726-15E2-4054-92F6-81C36645587F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58" y="261893"/>
            <a:ext cx="1463708" cy="140172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26C63F2-AB28-4684-9817-694480DF5053}"/>
              </a:ext>
            </a:extLst>
          </p:cNvPr>
          <p:cNvSpPr txBox="1"/>
          <p:nvPr/>
        </p:nvSpPr>
        <p:spPr>
          <a:xfrm>
            <a:off x="2408070" y="3586919"/>
            <a:ext cx="7560599" cy="28408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24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方正少儿_GBK" panose="03000509000000000000" pitchFamily="65" charset="-122"/>
                <a:cs typeface="Times New Roman" panose="02020603050405020304" pitchFamily="18" charset="0"/>
              </a:rPr>
              <a:t>Lĩnh</a:t>
            </a:r>
            <a:r>
              <a:rPr lang="en-US" altLang="zh-CN" sz="24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方正少儿_GBK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方正少儿_GBK" panose="03000509000000000000" pitchFamily="65" charset="-122"/>
                <a:cs typeface="Times New Roman" panose="02020603050405020304" pitchFamily="18" charset="0"/>
              </a:rPr>
              <a:t>vực</a:t>
            </a:r>
            <a:r>
              <a:rPr lang="en-US" altLang="zh-CN" sz="24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方正少儿_GBK" panose="03000509000000000000" pitchFamily="65" charset="-122"/>
                <a:cs typeface="Times New Roman" panose="02020603050405020304" pitchFamily="18" charset="0"/>
              </a:rPr>
              <a:t>: </a:t>
            </a:r>
            <a:r>
              <a:rPr lang="en-US" altLang="zh-CN" sz="24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方正少儿_GBK" panose="03000509000000000000" pitchFamily="65" charset="-122"/>
                <a:cs typeface="Times New Roman" panose="02020603050405020304" pitchFamily="18" charset="0"/>
              </a:rPr>
              <a:t>Phát</a:t>
            </a:r>
            <a:r>
              <a:rPr lang="en-US" altLang="zh-CN" sz="24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方正少儿_GBK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方正少儿_GBK" panose="03000509000000000000" pitchFamily="65" charset="-122"/>
                <a:cs typeface="Times New Roman" panose="02020603050405020304" pitchFamily="18" charset="0"/>
              </a:rPr>
              <a:t>triển</a:t>
            </a:r>
            <a:r>
              <a:rPr lang="en-US" altLang="zh-CN" sz="24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方正少儿_GBK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方正少儿_GBK" panose="03000509000000000000" pitchFamily="65" charset="-122"/>
                <a:cs typeface="Times New Roman" panose="02020603050405020304" pitchFamily="18" charset="0"/>
              </a:rPr>
              <a:t>nhận</a:t>
            </a:r>
            <a:r>
              <a:rPr lang="en-US" altLang="zh-CN" sz="24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方正少儿_GBK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方正少儿_GBK" panose="03000509000000000000" pitchFamily="65" charset="-122"/>
                <a:cs typeface="Times New Roman" panose="02020603050405020304" pitchFamily="18" charset="0"/>
              </a:rPr>
              <a:t>thức</a:t>
            </a:r>
            <a:endParaRPr lang="en-US" altLang="zh-CN" sz="2400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ea typeface="方正少儿_GBK" panose="03000509000000000000" pitchFamily="65" charset="-122"/>
              <a:cs typeface="Times New Roman" panose="02020603050405020304" pitchFamily="18" charset="0"/>
            </a:endParaRPr>
          </a:p>
          <a:p>
            <a:pPr algn="ctr"/>
            <a:r>
              <a:rPr lang="en-US" altLang="zh-CN" sz="240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方正少儿_GBK" panose="03000509000000000000" pitchFamily="65" charset="-122"/>
                <a:cs typeface="Times New Roman" panose="02020603050405020304" pitchFamily="18" charset="0"/>
              </a:rPr>
              <a:t>Đề </a:t>
            </a:r>
            <a:r>
              <a:rPr lang="en-US" altLang="zh-CN" sz="24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方正少儿_GBK" panose="03000509000000000000" pitchFamily="65" charset="-122"/>
                <a:cs typeface="Times New Roman" panose="02020603050405020304" pitchFamily="18" charset="0"/>
              </a:rPr>
              <a:t>tài</a:t>
            </a:r>
            <a:r>
              <a:rPr lang="en-US" altLang="zh-CN" sz="24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方正少儿_GBK" panose="03000509000000000000" pitchFamily="65" charset="-122"/>
                <a:cs typeface="Times New Roman" panose="02020603050405020304" pitchFamily="18" charset="0"/>
              </a:rPr>
              <a:t>: </a:t>
            </a:r>
            <a:r>
              <a:rPr lang="en-US" altLang="zh-CN" sz="24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方正少儿_GBK" panose="03000509000000000000" pitchFamily="65" charset="-122"/>
                <a:cs typeface="Times New Roman" panose="02020603050405020304" pitchFamily="18" charset="0"/>
              </a:rPr>
              <a:t>Khám</a:t>
            </a:r>
            <a:r>
              <a:rPr lang="en-US" altLang="zh-CN" sz="24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方正少儿_GBK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方正少儿_GBK" panose="03000509000000000000" pitchFamily="65" charset="-122"/>
                <a:cs typeface="Times New Roman" panose="02020603050405020304" pitchFamily="18" charset="0"/>
              </a:rPr>
              <a:t>phá</a:t>
            </a:r>
            <a:r>
              <a:rPr lang="en-US" altLang="zh-CN" sz="24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方正少儿_GBK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方正少儿_GBK" panose="03000509000000000000" pitchFamily="65" charset="-122"/>
                <a:cs typeface="Times New Roman" panose="02020603050405020304" pitchFamily="18" charset="0"/>
              </a:rPr>
              <a:t>động</a:t>
            </a:r>
            <a:r>
              <a:rPr lang="en-US" altLang="zh-CN" sz="24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方正少儿_GBK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方正少儿_GBK" panose="03000509000000000000" pitchFamily="65" charset="-122"/>
                <a:cs typeface="Times New Roman" panose="02020603050405020304" pitchFamily="18" charset="0"/>
              </a:rPr>
              <a:t>vật</a:t>
            </a:r>
            <a:r>
              <a:rPr lang="en-US" altLang="zh-CN" sz="24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方正少儿_GBK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方正少儿_GBK" panose="03000509000000000000" pitchFamily="65" charset="-122"/>
                <a:cs typeface="Times New Roman" panose="02020603050405020304" pitchFamily="18" charset="0"/>
              </a:rPr>
              <a:t>trong</a:t>
            </a:r>
            <a:r>
              <a:rPr lang="en-US" altLang="zh-CN" sz="24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方正少儿_GBK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方正少儿_GBK" panose="03000509000000000000" pitchFamily="65" charset="-122"/>
                <a:cs typeface="Times New Roman" panose="02020603050405020304" pitchFamily="18" charset="0"/>
              </a:rPr>
              <a:t>gia</a:t>
            </a:r>
            <a:r>
              <a:rPr lang="en-US" altLang="zh-CN" sz="24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方正少儿_GBK" panose="03000509000000000000" pitchFamily="65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方正少儿_GBK" panose="03000509000000000000" pitchFamily="65" charset="-122"/>
                <a:cs typeface="Times New Roman" panose="02020603050405020304" pitchFamily="18" charset="0"/>
              </a:rPr>
              <a:t>đình</a:t>
            </a:r>
            <a:endParaRPr lang="en-US" altLang="zh-CN" sz="24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ea typeface="方正少儿_GBK" panose="03000509000000000000" pitchFamily="65" charset="-122"/>
              <a:cs typeface="Times New Roman" panose="02020603050405020304" pitchFamily="18" charset="0"/>
            </a:endParaRPr>
          </a:p>
          <a:p>
            <a:pPr algn="ctr"/>
            <a:r>
              <a:rPr lang="en-US" altLang="zh-CN" sz="240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方正少儿_GBK" panose="03000509000000000000" pitchFamily="65" charset="-122"/>
                <a:cs typeface="Times New Roman" panose="02020603050405020304" pitchFamily="18" charset="0"/>
              </a:rPr>
              <a:t>Giáo viên: Đinh Thị Minh Phương</a:t>
            </a:r>
          </a:p>
          <a:p>
            <a:pPr algn="ctr"/>
            <a:r>
              <a:rPr lang="en-US" altLang="zh-CN" sz="240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方正少儿_GBK" panose="03000509000000000000" pitchFamily="65" charset="-122"/>
                <a:cs typeface="Times New Roman" panose="02020603050405020304" pitchFamily="18" charset="0"/>
              </a:rPr>
              <a:t> Đối tượng:4 – 5 tuổi</a:t>
            </a:r>
          </a:p>
          <a:p>
            <a:pPr lvl="0" algn="ctr">
              <a:lnSpc>
                <a:spcPts val="3387"/>
              </a:lnSpc>
              <a:defRPr/>
            </a:pPr>
            <a:r>
              <a:rPr lang="en-US" sz="2400" spc="120">
                <a:solidFill>
                  <a:srgbClr val="002060"/>
                </a:solidFill>
                <a:latin typeface="Times New Roman" panose="02020603050405020304" pitchFamily="18" charset="0"/>
                <a:ea typeface="Paytone One"/>
                <a:cs typeface="Times New Roman" panose="02020603050405020304" pitchFamily="18" charset="0"/>
                <a:sym typeface="Paytone One"/>
              </a:rPr>
              <a:t>Email: Phuongducyn@gmail.com</a:t>
            </a:r>
          </a:p>
          <a:p>
            <a:pPr lvl="0" algn="ctr">
              <a:lnSpc>
                <a:spcPts val="3387"/>
              </a:lnSpc>
              <a:defRPr/>
            </a:pPr>
            <a:r>
              <a:rPr lang="en-US" sz="2400" spc="120">
                <a:solidFill>
                  <a:srgbClr val="002060"/>
                </a:solidFill>
                <a:latin typeface="Times New Roman" panose="02020603050405020304" pitchFamily="18" charset="0"/>
                <a:ea typeface="Paytone One"/>
                <a:cs typeface="Times New Roman" panose="02020603050405020304" pitchFamily="18" charset="0"/>
                <a:sym typeface="Paytone One"/>
              </a:rPr>
              <a:t>Điện thoại: 0396034207</a:t>
            </a:r>
          </a:p>
          <a:p>
            <a:pPr lvl="0" algn="ctr">
              <a:lnSpc>
                <a:spcPts val="3387"/>
              </a:lnSpc>
              <a:defRPr/>
            </a:pPr>
            <a:r>
              <a:rPr lang="en-US" sz="2400" spc="120">
                <a:solidFill>
                  <a:srgbClr val="002060"/>
                </a:solidFill>
                <a:latin typeface="Times New Roman" panose="02020603050405020304" pitchFamily="18" charset="0"/>
                <a:ea typeface="Paytone One"/>
                <a:cs typeface="Times New Roman" panose="02020603050405020304" pitchFamily="18" charset="0"/>
                <a:sym typeface="Paytone One"/>
              </a:rPr>
              <a:t>Đơn vị: Trường MN Hoa Hướng Dương</a:t>
            </a:r>
          </a:p>
        </p:txBody>
      </p:sp>
      <p:pic>
        <p:nvPicPr>
          <p:cNvPr id="15" name="Graphic 14" descr="Graduation cap with solid fill">
            <a:extLst>
              <a:ext uri="{FF2B5EF4-FFF2-40B4-BE49-F238E27FC236}">
                <a16:creationId xmlns:a16="http://schemas.microsoft.com/office/drawing/2014/main" id="{8F4BF43A-C6F5-4587-B748-6624CCD28C7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434586" y="962757"/>
            <a:ext cx="1322828" cy="132282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4584" y="1494570"/>
            <a:ext cx="1320553" cy="132055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6B9E29B-1D0D-BAF7-AFC7-491F5A6CBFCC}"/>
              </a:ext>
            </a:extLst>
          </p:cNvPr>
          <p:cNvSpPr txBox="1"/>
          <p:nvPr/>
        </p:nvSpPr>
        <p:spPr>
          <a:xfrm>
            <a:off x="2825273" y="342262"/>
            <a:ext cx="635673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000" b="1">
                <a:solidFill>
                  <a:srgbClr val="6D4C41"/>
                </a:solidFill>
                <a:latin typeface="Times New Roman" panose="02020603050405020304" pitchFamily="18" charset="0"/>
                <a:ea typeface="DM Sans"/>
                <a:cs typeface="Times New Roman" panose="02020603050405020304" pitchFamily="18" charset="0"/>
                <a:sym typeface="DM Sans"/>
              </a:rPr>
              <a:t>TRƯỜNG MẦM NON HOA HƯỚNG DƯƠNG</a:t>
            </a:r>
          </a:p>
          <a:p>
            <a:pPr lvl="0" algn="ctr"/>
            <a:r>
              <a:rPr lang="en-US" sz="2000" b="1">
                <a:solidFill>
                  <a:srgbClr val="6D4C41"/>
                </a:solidFill>
                <a:latin typeface="Times New Roman" panose="02020603050405020304" pitchFamily="18" charset="0"/>
                <a:ea typeface="DM Sans"/>
                <a:cs typeface="Times New Roman" panose="02020603050405020304" pitchFamily="18" charset="0"/>
                <a:sym typeface="DM Sans"/>
              </a:rPr>
              <a:t>Ngày hội CNTT và chuyển đổi số, trí tuệ nhân tạo 2026</a:t>
            </a:r>
          </a:p>
          <a:p>
            <a:pPr lvl="0" algn="ctr"/>
            <a:r>
              <a:rPr lang="en-US" sz="2000">
                <a:solidFill>
                  <a:srgbClr val="6D4C41"/>
                </a:solidFill>
                <a:latin typeface="Times New Roman" panose="02020603050405020304" pitchFamily="18" charset="0"/>
                <a:ea typeface="DM Sans"/>
                <a:cs typeface="Times New Roman" panose="02020603050405020304" pitchFamily="18" charset="0"/>
                <a:sym typeface="DM Sans"/>
              </a:rPr>
              <a:t>-----------------</a:t>
            </a:r>
            <a:endParaRPr lang="en-US" sz="2000" dirty="0">
              <a:solidFill>
                <a:srgbClr val="6D4C41"/>
              </a:solidFill>
              <a:latin typeface="Times New Roman" panose="02020603050405020304" pitchFamily="18" charset="0"/>
              <a:ea typeface="DM Sans"/>
              <a:cs typeface="Times New Roman" panose="02020603050405020304" pitchFamily="18" charset="0"/>
              <a:sym typeface="DM San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19C5469-D1D2-DF87-2046-6C84302D7DAC}"/>
              </a:ext>
            </a:extLst>
          </p:cNvPr>
          <p:cNvSpPr txBox="1"/>
          <p:nvPr/>
        </p:nvSpPr>
        <p:spPr>
          <a:xfrm>
            <a:off x="4370841" y="2830512"/>
            <a:ext cx="507602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 giảng điện tử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6840480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 tmFilter="0,0; .5, 1; 1, 1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矩形 44">
            <a:extLst>
              <a:ext uri="{FF2B5EF4-FFF2-40B4-BE49-F238E27FC236}">
                <a16:creationId xmlns:a16="http://schemas.microsoft.com/office/drawing/2014/main" id="{7476FFCC-FB3D-4FB8-A4DC-16578F22335D}"/>
              </a:ext>
            </a:extLst>
          </p:cNvPr>
          <p:cNvSpPr/>
          <p:nvPr/>
        </p:nvSpPr>
        <p:spPr>
          <a:xfrm>
            <a:off x="247650" y="245396"/>
            <a:ext cx="11684000" cy="6375400"/>
          </a:xfrm>
          <a:prstGeom prst="rect">
            <a:avLst/>
          </a:prstGeom>
          <a:noFill/>
          <a:ln w="15875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DA749981-20C6-49B6-85A0-4FA76C0F43A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5250" y="333105"/>
            <a:ext cx="2693176" cy="6191789"/>
          </a:xfrm>
          <a:prstGeom prst="rect">
            <a:avLst/>
          </a:prstGeom>
        </p:spPr>
      </p:pic>
      <p:grpSp>
        <p:nvGrpSpPr>
          <p:cNvPr id="53" name="组合 52">
            <a:extLst>
              <a:ext uri="{FF2B5EF4-FFF2-40B4-BE49-F238E27FC236}">
                <a16:creationId xmlns:a16="http://schemas.microsoft.com/office/drawing/2014/main" id="{799C28F8-E3BE-4A37-B6B3-832637693CCE}"/>
              </a:ext>
            </a:extLst>
          </p:cNvPr>
          <p:cNvGrpSpPr/>
          <p:nvPr/>
        </p:nvGrpSpPr>
        <p:grpSpPr>
          <a:xfrm>
            <a:off x="3478566" y="411949"/>
            <a:ext cx="6474749" cy="878554"/>
            <a:chOff x="5442154" y="1128254"/>
            <a:chExt cx="4041059" cy="881071"/>
          </a:xfrm>
        </p:grpSpPr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id="{30B7EE7E-014E-4FAD-B2CB-23A222DFD41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42154" y="1128254"/>
              <a:ext cx="4041059" cy="881071"/>
            </a:xfrm>
            <a:prstGeom prst="rect">
              <a:avLst/>
            </a:prstGeom>
          </p:spPr>
        </p:pic>
        <p:sp>
          <p:nvSpPr>
            <p:cNvPr id="77" name="文本框 76"/>
            <p:cNvSpPr txBox="1"/>
            <p:nvPr/>
          </p:nvSpPr>
          <p:spPr>
            <a:xfrm>
              <a:off x="5856823" y="1222082"/>
              <a:ext cx="3211727" cy="70991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4000" b="1" i="0" u="none" strike="noStrike" kern="0" normalizeH="0" baseline="0" noProof="0">
                  <a:solidFill>
                    <a:srgbClr val="FF0000"/>
                  </a:solidFill>
                  <a:uLnTx/>
                  <a:uFillTx/>
                  <a:latin typeface="Times New Roman" panose="02020603050405020304" pitchFamily="18" charset="0"/>
                  <a:ea typeface="经典趣体简" panose="02010609000101010101" pitchFamily="49" charset="-122"/>
                  <a:cs typeface="Times New Roman" panose="02020603050405020304" pitchFamily="18" charset="0"/>
                </a:rPr>
                <a:t>So sánh con gà, con vịt</a:t>
              </a:r>
              <a:endParaRPr kumimoji="0" lang="zh-CN" altLang="en-US" sz="4000" b="1" i="0" u="none" strike="noStrike" kern="0" normalizeH="0" baseline="0" noProof="0" dirty="0">
                <a:solidFill>
                  <a:srgbClr val="FF0000"/>
                </a:solidFill>
                <a:uLnTx/>
                <a:uFillTx/>
                <a:latin typeface="Times New Roman" panose="02020603050405020304" pitchFamily="18" charset="0"/>
                <a:ea typeface="经典趣体简" panose="02010609000101010101" pitchFamily="49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3D4785CF-3D2B-4617-8BD3-7F09828ACCE7}"/>
              </a:ext>
            </a:extLst>
          </p:cNvPr>
          <p:cNvGrpSpPr/>
          <p:nvPr/>
        </p:nvGrpSpPr>
        <p:grpSpPr>
          <a:xfrm>
            <a:off x="2636026" y="1525615"/>
            <a:ext cx="8603474" cy="3785204"/>
            <a:chOff x="2636026" y="1525615"/>
            <a:chExt cx="8603474" cy="3785204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005AFF23-ABAC-48C5-B201-A5E9EAE21CD9}"/>
                </a:ext>
              </a:extLst>
            </p:cNvPr>
            <p:cNvSpPr/>
            <p:nvPr/>
          </p:nvSpPr>
          <p:spPr>
            <a:xfrm>
              <a:off x="2636026" y="1525615"/>
              <a:ext cx="8603474" cy="3785204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5">
                    <a:lumMod val="40000"/>
                    <a:lumOff val="60000"/>
                  </a:schemeClr>
                </a:solidFill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529FF0F4-3193-40C1-A45E-4078CD0B06FE}"/>
                </a:ext>
              </a:extLst>
            </p:cNvPr>
            <p:cNvSpPr txBox="1"/>
            <p:nvPr/>
          </p:nvSpPr>
          <p:spPr>
            <a:xfrm>
              <a:off x="2961698" y="2263660"/>
              <a:ext cx="7020502" cy="24314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>
                  <a:solidFill>
                    <a:srgbClr val="FF0000"/>
                  </a:solidFill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*Giống nhau:</a:t>
              </a:r>
              <a:r>
                <a:rPr lang="en-US" sz="2800"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 </a:t>
              </a:r>
            </a:p>
            <a:p>
              <a:r>
                <a:rPr lang="en-US" sz="2800"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-Đều là loại gia cầm nuôi trong gia đình</a:t>
              </a:r>
            </a:p>
            <a:p>
              <a:r>
                <a:rPr lang="en-US" sz="2800"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-Đều là động vật có 2 chân</a:t>
              </a:r>
            </a:p>
            <a:p>
              <a:r>
                <a:rPr lang="en-US" sz="2800"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-Đều đẻ trứng, lấy thịt</a:t>
              </a:r>
            </a:p>
            <a:p>
              <a:r>
                <a:rPr lang="en-US" sz="2800"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-Thức ăn giống nhau</a:t>
              </a:r>
            </a:p>
          </p:txBody>
        </p:sp>
      </p:grpSp>
      <p:pic>
        <p:nvPicPr>
          <p:cNvPr id="40" name="Picture 39">
            <a:extLst>
              <a:ext uri="{FF2B5EF4-FFF2-40B4-BE49-F238E27FC236}">
                <a16:creationId xmlns:a16="http://schemas.microsoft.com/office/drawing/2014/main" id="{3DC27E54-32CB-496A-9029-3041390EAD9F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1888" y="3941705"/>
            <a:ext cx="1835456" cy="1681334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12DED916-B091-482D-BD2F-719299E263F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819252" y="4115791"/>
            <a:ext cx="1747628" cy="15072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388FE03B-6963-42D4-8B30-ED4130F7675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17117466"/>
              </p:ext>
            </p:extLst>
          </p:nvPr>
        </p:nvGraphicFramePr>
        <p:xfrm>
          <a:off x="2940826" y="2256842"/>
          <a:ext cx="8385215" cy="346526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17161">
                  <a:extLst>
                    <a:ext uri="{9D8B030D-6E8A-4147-A177-3AD203B41FA5}">
                      <a16:colId xmlns:a16="http://schemas.microsoft.com/office/drawing/2014/main" val="3618793615"/>
                    </a:ext>
                  </a:extLst>
                </a:gridCol>
                <a:gridCol w="3034027">
                  <a:extLst>
                    <a:ext uri="{9D8B030D-6E8A-4147-A177-3AD203B41FA5}">
                      <a16:colId xmlns:a16="http://schemas.microsoft.com/office/drawing/2014/main" val="3456494863"/>
                    </a:ext>
                  </a:extLst>
                </a:gridCol>
                <a:gridCol w="3034027">
                  <a:extLst>
                    <a:ext uri="{9D8B030D-6E8A-4147-A177-3AD203B41FA5}">
                      <a16:colId xmlns:a16="http://schemas.microsoft.com/office/drawing/2014/main" val="513279561"/>
                    </a:ext>
                  </a:extLst>
                </a:gridCol>
              </a:tblGrid>
              <a:tr h="99934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00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Khác nhau</a:t>
                      </a:r>
                    </a:p>
                    <a:p>
                      <a:endParaRPr lang="en-US" sz="30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000"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Con vịt</a:t>
                      </a:r>
                    </a:p>
                    <a:p>
                      <a:endParaRPr lang="en-US" sz="3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000"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Con gà</a:t>
                      </a:r>
                    </a:p>
                    <a:p>
                      <a:endParaRPr lang="en-US" sz="30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84943611"/>
                  </a:ext>
                </a:extLst>
              </a:tr>
              <a:tr h="1453589">
                <a:tc>
                  <a:txBody>
                    <a:bodyPr/>
                    <a:lstStyle/>
                    <a:p>
                      <a:endParaRPr lang="en-US" sz="30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000">
                          <a:latin typeface="Times New Roman" panose="02020603050405020304" pitchFamily="18" charset="0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Chân vịt có màng có thể bơi được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000">
                          <a:latin typeface="Times New Roman" panose="02020603050405020304" pitchFamily="18" charset="0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Chân gà có cựa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03474636"/>
                  </a:ext>
                </a:extLst>
              </a:tr>
              <a:tr h="999342">
                <a:tc>
                  <a:txBody>
                    <a:bodyPr/>
                    <a:lstStyle/>
                    <a:p>
                      <a:r>
                        <a:rPr lang="en-US" sz="3000">
                          <a:latin typeface="Times New Roman" panose="02020603050405020304" pitchFamily="18" charset="0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Tiếng kêu</a:t>
                      </a:r>
                      <a:endParaRPr lang="en-US" sz="30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000">
                          <a:latin typeface="Times New Roman" panose="02020603050405020304" pitchFamily="18" charset="0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Quạc quạc</a:t>
                      </a:r>
                    </a:p>
                    <a:p>
                      <a:endParaRPr lang="en-US" sz="3000">
                        <a:latin typeface="Times New Roman" panose="02020603050405020304" pitchFamily="18" charset="0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000">
                          <a:latin typeface="Times New Roman" panose="02020603050405020304" pitchFamily="18" charset="0"/>
                          <a:ea typeface="Roboto" panose="02000000000000000000" pitchFamily="2" charset="0"/>
                          <a:cs typeface="Times New Roman" panose="02020603050405020304" pitchFamily="18" charset="0"/>
                        </a:rPr>
                        <a:t>Gáy ò ó o o</a:t>
                      </a:r>
                    </a:p>
                    <a:p>
                      <a:endParaRPr lang="en-US" sz="3000">
                        <a:latin typeface="Times New Roman" panose="02020603050405020304" pitchFamily="18" charset="0"/>
                        <a:ea typeface="Roboto" panose="02000000000000000000" pitchFamily="2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40618839"/>
                  </a:ext>
                </a:extLst>
              </a:tr>
            </a:tbl>
          </a:graphicData>
        </a:graphic>
      </p:graphicFrame>
      <p:sp>
        <p:nvSpPr>
          <p:cNvPr id="45" name="矩形 44">
            <a:extLst>
              <a:ext uri="{FF2B5EF4-FFF2-40B4-BE49-F238E27FC236}">
                <a16:creationId xmlns:a16="http://schemas.microsoft.com/office/drawing/2014/main" id="{7476FFCC-FB3D-4FB8-A4DC-16578F22335D}"/>
              </a:ext>
            </a:extLst>
          </p:cNvPr>
          <p:cNvSpPr/>
          <p:nvPr/>
        </p:nvSpPr>
        <p:spPr>
          <a:xfrm>
            <a:off x="247650" y="245396"/>
            <a:ext cx="11684000" cy="6375400"/>
          </a:xfrm>
          <a:prstGeom prst="rect">
            <a:avLst/>
          </a:prstGeom>
          <a:noFill/>
          <a:ln w="15875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DA749981-20C6-49B6-85A0-4FA76C0F43A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5250" y="333105"/>
            <a:ext cx="2693176" cy="6191789"/>
          </a:xfrm>
          <a:prstGeom prst="rect">
            <a:avLst/>
          </a:prstGeom>
        </p:spPr>
      </p:pic>
      <p:grpSp>
        <p:nvGrpSpPr>
          <p:cNvPr id="53" name="组合 52">
            <a:extLst>
              <a:ext uri="{FF2B5EF4-FFF2-40B4-BE49-F238E27FC236}">
                <a16:creationId xmlns:a16="http://schemas.microsoft.com/office/drawing/2014/main" id="{799C28F8-E3BE-4A37-B6B3-832637693CCE}"/>
              </a:ext>
            </a:extLst>
          </p:cNvPr>
          <p:cNvGrpSpPr/>
          <p:nvPr/>
        </p:nvGrpSpPr>
        <p:grpSpPr>
          <a:xfrm>
            <a:off x="3722406" y="687160"/>
            <a:ext cx="6474749" cy="878554"/>
            <a:chOff x="5442154" y="1128254"/>
            <a:chExt cx="4041059" cy="881071"/>
          </a:xfrm>
        </p:grpSpPr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id="{30B7EE7E-014E-4FAD-B2CB-23A222DFD41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42154" y="1128254"/>
              <a:ext cx="4041059" cy="881071"/>
            </a:xfrm>
            <a:prstGeom prst="rect">
              <a:avLst/>
            </a:prstGeom>
          </p:spPr>
        </p:pic>
        <p:sp>
          <p:nvSpPr>
            <p:cNvPr id="77" name="文本框 76"/>
            <p:cNvSpPr txBox="1"/>
            <p:nvPr/>
          </p:nvSpPr>
          <p:spPr>
            <a:xfrm>
              <a:off x="5856823" y="1222082"/>
              <a:ext cx="3211727" cy="70991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4000" b="1" i="0" u="none" strike="noStrike" kern="0" normalizeH="0" baseline="0" noProof="0">
                  <a:solidFill>
                    <a:srgbClr val="FF0000"/>
                  </a:solidFill>
                  <a:uLnTx/>
                  <a:uFillTx/>
                  <a:latin typeface="Times New Roman" panose="02020603050405020304" pitchFamily="18" charset="0"/>
                  <a:ea typeface="经典趣体简" panose="02010609000101010101" pitchFamily="49" charset="-122"/>
                  <a:cs typeface="Times New Roman" panose="02020603050405020304" pitchFamily="18" charset="0"/>
                </a:rPr>
                <a:t>So sánh con gà, con vịt</a:t>
              </a:r>
              <a:endParaRPr kumimoji="0" lang="zh-CN" altLang="en-US" sz="4000" b="1" i="0" u="none" strike="noStrike" kern="0" normalizeH="0" baseline="0" noProof="0" dirty="0">
                <a:solidFill>
                  <a:srgbClr val="FF0000"/>
                </a:solidFill>
                <a:uLnTx/>
                <a:uFillTx/>
                <a:latin typeface="Times New Roman" panose="02020603050405020304" pitchFamily="18" charset="0"/>
                <a:ea typeface="经典趣体简" panose="02010609000101010101" pitchFamily="49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41" name="Picture 40">
            <a:extLst>
              <a:ext uri="{FF2B5EF4-FFF2-40B4-BE49-F238E27FC236}">
                <a16:creationId xmlns:a16="http://schemas.microsoft.com/office/drawing/2014/main" id="{12DED916-B091-482D-BD2F-719299E263F9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71260" y="2279290"/>
            <a:ext cx="931276" cy="803182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3DC27E54-32CB-496A-9029-3041390EAD9F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8963" y="2227300"/>
            <a:ext cx="1079922" cy="989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5930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9">
            <a:extLst>
              <a:ext uri="{FF2B5EF4-FFF2-40B4-BE49-F238E27FC236}">
                <a16:creationId xmlns:a16="http://schemas.microsoft.com/office/drawing/2014/main" id="{3701496E-45F2-4793-9E43-A287E32FD0AE}"/>
              </a:ext>
            </a:extLst>
          </p:cNvPr>
          <p:cNvGrpSpPr/>
          <p:nvPr/>
        </p:nvGrpSpPr>
        <p:grpSpPr>
          <a:xfrm>
            <a:off x="5799076" y="-482630"/>
            <a:ext cx="6666822" cy="2754135"/>
            <a:chOff x="2630597" y="-722194"/>
            <a:chExt cx="6666822" cy="2754135"/>
          </a:xfrm>
        </p:grpSpPr>
        <p:pic>
          <p:nvPicPr>
            <p:cNvPr id="10" name="图片 6">
              <a:extLst>
                <a:ext uri="{FF2B5EF4-FFF2-40B4-BE49-F238E27FC236}">
                  <a16:creationId xmlns:a16="http://schemas.microsoft.com/office/drawing/2014/main" id="{39410953-2E4F-4A57-AAC5-B9D5FCC71E6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0510326">
              <a:off x="5450040" y="-368479"/>
              <a:ext cx="3847379" cy="2400420"/>
            </a:xfrm>
            <a:prstGeom prst="rect">
              <a:avLst/>
            </a:prstGeom>
          </p:spPr>
        </p:pic>
        <p:pic>
          <p:nvPicPr>
            <p:cNvPr id="11" name="图片 18">
              <a:extLst>
                <a:ext uri="{FF2B5EF4-FFF2-40B4-BE49-F238E27FC236}">
                  <a16:creationId xmlns:a16="http://schemas.microsoft.com/office/drawing/2014/main" id="{C0C157A4-C0E6-4EF6-8678-7E378EB3DE0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0034392">
              <a:off x="2630597" y="-722194"/>
              <a:ext cx="3847379" cy="2400420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C41D949A-CF1F-4873-BA9F-E3510934A6DF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A1CBD7"/>
              </a:clrFrom>
              <a:clrTo>
                <a:srgbClr val="A1CBD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665" y="276237"/>
            <a:ext cx="2269956" cy="205241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45D06D2-B8AD-45CD-AAD7-A773A8A58C6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042636" y="2453559"/>
            <a:ext cx="4336071" cy="373966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9A08AE49-7673-4180-8AC9-5782E8BFE4B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0649" y="717580"/>
            <a:ext cx="3093861" cy="309386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C594EF0-BC77-4AD0-A294-BA5F518E1182}"/>
              </a:ext>
            </a:extLst>
          </p:cNvPr>
          <p:cNvPicPr>
            <a:picLocks noChangeAspect="1"/>
          </p:cNvPicPr>
          <p:nvPr/>
        </p:nvPicPr>
        <p:blipFill>
          <a:blip r:embed="rId7">
            <a:lum brigh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3665" y="3401864"/>
            <a:ext cx="3989462" cy="2244072"/>
          </a:xfrm>
          <a:prstGeom prst="cloud">
            <a:avLst/>
          </a:prstGeom>
        </p:spPr>
      </p:pic>
    </p:spTree>
    <p:extLst>
      <p:ext uri="{BB962C8B-B14F-4D97-AF65-F5344CB8AC3E}">
        <p14:creationId xmlns:p14="http://schemas.microsoft.com/office/powerpoint/2010/main" val="239431761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1000" r="-1000" b="-7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6E81D17-84E6-4397-B324-1D137A3BC31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04" b="91830" l="9627" r="89784">
                        <a14:foregroundMark x1="64833" y1="13562" x2="64833" y2="13562"/>
                        <a14:foregroundMark x1="62868" y1="18791" x2="62868" y2="18791"/>
                        <a14:foregroundMark x1="54617" y1="30229" x2="42436" y2="33824"/>
                        <a14:foregroundMark x1="42436" y1="33824" x2="37132" y2="36765"/>
                        <a14:foregroundMark x1="38310" y1="87418" x2="38310" y2="87418"/>
                        <a14:foregroundMark x1="45383" y1="91503" x2="45383" y2="91503"/>
                        <a14:foregroundMark x1="51866" y1="83987" x2="56974" y2="90359"/>
                        <a14:foregroundMark x1="56974" y1="90359" x2="37132" y2="89379"/>
                        <a14:foregroundMark x1="57957" y1="91176" x2="57957" y2="91176"/>
                        <a14:foregroundMark x1="61493" y1="91830" x2="61493" y2="91830"/>
                        <a14:foregroundMark x1="36149" y1="34804" x2="36935" y2="295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342" t="7546" r="26176"/>
          <a:stretch/>
        </p:blipFill>
        <p:spPr>
          <a:xfrm>
            <a:off x="-106680" y="1295400"/>
            <a:ext cx="3108960" cy="601243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E19AD55-3A9B-4560-9D64-CAFEB23A89BE}"/>
              </a:ext>
            </a:extLst>
          </p:cNvPr>
          <p:cNvSpPr txBox="1"/>
          <p:nvPr/>
        </p:nvSpPr>
        <p:spPr>
          <a:xfrm>
            <a:off x="4456102" y="2362200"/>
            <a:ext cx="3719287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 nằm đầu hè</a:t>
            </a:r>
          </a:p>
          <a:p>
            <a:pPr algn="ctr"/>
            <a:r>
              <a:rPr lang="en-US" sz="320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 nhà cho chủ</a:t>
            </a:r>
          </a:p>
          <a:p>
            <a:pPr algn="ctr"/>
            <a:r>
              <a:rPr lang="en-US" sz="320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 lạ nó sủa</a:t>
            </a:r>
          </a:p>
          <a:p>
            <a:pPr algn="ctr"/>
            <a:r>
              <a:rPr lang="en-US" sz="320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 quen nó mừng.</a:t>
            </a:r>
          </a:p>
          <a:p>
            <a:pPr algn="ctr"/>
            <a:r>
              <a:rPr lang="en-US" sz="320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 con gì?</a:t>
            </a:r>
          </a:p>
        </p:txBody>
      </p:sp>
    </p:spTree>
    <p:extLst>
      <p:ext uri="{BB962C8B-B14F-4D97-AF65-F5344CB8AC3E}">
        <p14:creationId xmlns:p14="http://schemas.microsoft.com/office/powerpoint/2010/main" val="1853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49157" descr="1-52">
            <a:extLst>
              <a:ext uri="{FF2B5EF4-FFF2-40B4-BE49-F238E27FC236}">
                <a16:creationId xmlns:a16="http://schemas.microsoft.com/office/drawing/2014/main" id="{9F661DED-32C6-45C5-A611-AFBC35933C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5513">
            <a:off x="-315311" y="2727660"/>
            <a:ext cx="3720663" cy="253478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2BB9F58-4C3A-45E3-B4F6-B7FCEDF5109D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A1CBD7"/>
              </a:clrFrom>
              <a:clrTo>
                <a:srgbClr val="A1CBD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837" y="165879"/>
            <a:ext cx="2269956" cy="205241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FD4F3C9-73BD-46EB-B0CC-7039973D6EC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1323" y="1193207"/>
            <a:ext cx="7618029" cy="507868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A229585-3E8A-48B1-92BF-FF717CD8D6F7}"/>
              </a:ext>
            </a:extLst>
          </p:cNvPr>
          <p:cNvSpPr txBox="1"/>
          <p:nvPr/>
        </p:nvSpPr>
        <p:spPr>
          <a:xfrm>
            <a:off x="5215182" y="5842337"/>
            <a:ext cx="2770310" cy="1015663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6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chó</a:t>
            </a:r>
            <a:endParaRPr lang="en-US" sz="6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图片 49157" descr="1-52">
            <a:extLst>
              <a:ext uri="{FF2B5EF4-FFF2-40B4-BE49-F238E27FC236}">
                <a16:creationId xmlns:a16="http://schemas.microsoft.com/office/drawing/2014/main" id="{BA5DA9C4-1B60-4593-99CC-EDE5ECEFD4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5513">
            <a:off x="9656402" y="2752897"/>
            <a:ext cx="3720663" cy="253478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2315446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2C76B46-0035-44B7-B3B0-B4B78DA882C9}"/>
              </a:ext>
            </a:extLst>
          </p:cNvPr>
          <p:cNvSpPr/>
          <p:nvPr/>
        </p:nvSpPr>
        <p:spPr>
          <a:xfrm>
            <a:off x="0" y="5565720"/>
            <a:ext cx="12192000" cy="1292280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2BB9F58-4C3A-45E3-B4F6-B7FCEDF5109D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A1CBD7"/>
              </a:clrFrom>
              <a:clrTo>
                <a:srgbClr val="A1CBD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837" y="165879"/>
            <a:ext cx="2269956" cy="2052418"/>
          </a:xfrm>
          <a:prstGeom prst="rect">
            <a:avLst/>
          </a:prstGeom>
        </p:spPr>
      </p:pic>
      <p:pic>
        <p:nvPicPr>
          <p:cNvPr id="6" name="图片 49157" descr="1-52">
            <a:extLst>
              <a:ext uri="{FF2B5EF4-FFF2-40B4-BE49-F238E27FC236}">
                <a16:creationId xmlns:a16="http://schemas.microsoft.com/office/drawing/2014/main" id="{BA5DA9C4-1B60-4593-99CC-EDE5ECEFD4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5513">
            <a:off x="10157464" y="4944470"/>
            <a:ext cx="3720663" cy="253478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图片 49157" descr="1-52">
            <a:extLst>
              <a:ext uri="{FF2B5EF4-FFF2-40B4-BE49-F238E27FC236}">
                <a16:creationId xmlns:a16="http://schemas.microsoft.com/office/drawing/2014/main" id="{9F661DED-32C6-45C5-A611-AFBC35933C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5513">
            <a:off x="-504743" y="4644445"/>
            <a:ext cx="2831893" cy="19292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FD4F3C9-73BD-46EB-B0CC-7039973D6EC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598" b="94363" l="23203" r="99183">
                        <a14:foregroundMark x1="71405" y1="29167" x2="71569" y2="12255"/>
                        <a14:foregroundMark x1="65196" y1="91667" x2="65196" y2="91667"/>
                        <a14:foregroundMark x1="56863" y1="92892" x2="56863" y2="92892"/>
                        <a14:foregroundMark x1="65196" y1="93627" x2="65196" y2="93627"/>
                        <a14:foregroundMark x1="58824" y1="94363" x2="58824" y2="94363"/>
                        <a14:foregroundMark x1="23366" y1="81373" x2="23366" y2="81373"/>
                        <a14:foregroundMark x1="25490" y1="89461" x2="25490" y2="89461"/>
                        <a14:foregroundMark x1="28758" y1="49755" x2="29575" y2="48284"/>
                        <a14:foregroundMark x1="38235" y1="21569" x2="38235" y2="21569"/>
                        <a14:foregroundMark x1="37255" y1="17157" x2="37255" y2="17157"/>
                        <a14:foregroundMark x1="35131" y1="19118" x2="33497" y2="24265"/>
                        <a14:foregroundMark x1="34150" y1="31863" x2="41993" y2="31373"/>
                        <a14:foregroundMark x1="69771" y1="33333" x2="69771" y2="33333"/>
                        <a14:foregroundMark x1="68137" y1="34804" x2="69444" y2="28431"/>
                        <a14:foregroundMark x1="67647" y1="38480" x2="69444" y2="25000"/>
                        <a14:foregroundMark x1="99346" y1="23039" x2="99346" y2="23039"/>
                        <a14:foregroundMark x1="93954" y1="7598" x2="93954" y2="7598"/>
                        <a14:foregroundMark x1="93954" y1="7598" x2="93954" y2="7598"/>
                        <a14:backgroundMark x1="66176" y1="12255" x2="66176" y2="12255"/>
                        <a14:backgroundMark x1="68137" y1="8088" x2="71405" y2="490"/>
                        <a14:backgroundMark x1="95425" y1="5637" x2="95425" y2="56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028" r="23623"/>
          <a:stretch/>
        </p:blipFill>
        <p:spPr>
          <a:xfrm>
            <a:off x="4097124" y="1133174"/>
            <a:ext cx="4368828" cy="5078686"/>
          </a:xfrm>
          <a:prstGeom prst="rect">
            <a:avLst/>
          </a:prstGeom>
        </p:spPr>
      </p:pic>
      <p:sp>
        <p:nvSpPr>
          <p:cNvPr id="7" name="Speech Bubble: Oval 6">
            <a:extLst>
              <a:ext uri="{FF2B5EF4-FFF2-40B4-BE49-F238E27FC236}">
                <a16:creationId xmlns:a16="http://schemas.microsoft.com/office/drawing/2014/main" id="{C93FC235-5345-4571-9411-6AF448D916C1}"/>
              </a:ext>
            </a:extLst>
          </p:cNvPr>
          <p:cNvSpPr/>
          <p:nvPr/>
        </p:nvSpPr>
        <p:spPr>
          <a:xfrm>
            <a:off x="5036341" y="754801"/>
            <a:ext cx="2269956" cy="756745"/>
          </a:xfrm>
          <a:prstGeom prst="wedgeEllipseCallout">
            <a:avLst>
              <a:gd name="adj1" fmla="val 35265"/>
              <a:gd name="adj2" fmla="val 171071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Phần đầu</a:t>
            </a:r>
          </a:p>
        </p:txBody>
      </p:sp>
      <p:sp>
        <p:nvSpPr>
          <p:cNvPr id="10" name="Speech Bubble: Oval 9">
            <a:extLst>
              <a:ext uri="{FF2B5EF4-FFF2-40B4-BE49-F238E27FC236}">
                <a16:creationId xmlns:a16="http://schemas.microsoft.com/office/drawing/2014/main" id="{0C15469E-A5E1-4FD7-A8C1-E06E00412514}"/>
              </a:ext>
            </a:extLst>
          </p:cNvPr>
          <p:cNvSpPr/>
          <p:nvPr/>
        </p:nvSpPr>
        <p:spPr>
          <a:xfrm rot="267941">
            <a:off x="4123473" y="5905135"/>
            <a:ext cx="2049518" cy="756745"/>
          </a:xfrm>
          <a:prstGeom prst="wedgeEllipseCallout">
            <a:avLst>
              <a:gd name="adj1" fmla="val 39176"/>
              <a:gd name="adj2" fmla="val -335458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Phần Mình</a:t>
            </a:r>
          </a:p>
        </p:txBody>
      </p:sp>
      <p:sp>
        <p:nvSpPr>
          <p:cNvPr id="11" name="Speech Bubble: Oval 10">
            <a:extLst>
              <a:ext uri="{FF2B5EF4-FFF2-40B4-BE49-F238E27FC236}">
                <a16:creationId xmlns:a16="http://schemas.microsoft.com/office/drawing/2014/main" id="{F2FF0314-CA6B-4C70-ACA8-474CDA861970}"/>
              </a:ext>
            </a:extLst>
          </p:cNvPr>
          <p:cNvSpPr/>
          <p:nvPr/>
        </p:nvSpPr>
        <p:spPr>
          <a:xfrm rot="267941">
            <a:off x="1355930" y="4430950"/>
            <a:ext cx="2251645" cy="756745"/>
          </a:xfrm>
          <a:prstGeom prst="wedgeEllipseCallout">
            <a:avLst>
              <a:gd name="adj1" fmla="val 90428"/>
              <a:gd name="adj2" fmla="val -22281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Phần Chân</a:t>
            </a:r>
          </a:p>
        </p:txBody>
      </p:sp>
      <p:sp>
        <p:nvSpPr>
          <p:cNvPr id="12" name="Speech Bubble: Oval 11">
            <a:extLst>
              <a:ext uri="{FF2B5EF4-FFF2-40B4-BE49-F238E27FC236}">
                <a16:creationId xmlns:a16="http://schemas.microsoft.com/office/drawing/2014/main" id="{6A20F129-9EC0-4075-A281-B5D4B7C903D6}"/>
              </a:ext>
            </a:extLst>
          </p:cNvPr>
          <p:cNvSpPr/>
          <p:nvPr/>
        </p:nvSpPr>
        <p:spPr>
          <a:xfrm rot="267941">
            <a:off x="2153636" y="1824688"/>
            <a:ext cx="2251645" cy="756745"/>
          </a:xfrm>
          <a:prstGeom prst="wedgeEllipseCallout">
            <a:avLst>
              <a:gd name="adj1" fmla="val 99729"/>
              <a:gd name="adj2" fmla="val -7399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Phần Đuôi</a:t>
            </a:r>
          </a:p>
        </p:txBody>
      </p:sp>
      <p:sp>
        <p:nvSpPr>
          <p:cNvPr id="13" name="Thought Bubble: Cloud 12">
            <a:extLst>
              <a:ext uri="{FF2B5EF4-FFF2-40B4-BE49-F238E27FC236}">
                <a16:creationId xmlns:a16="http://schemas.microsoft.com/office/drawing/2014/main" id="{89A4580B-73F3-44AF-AF67-6A36E29D8593}"/>
              </a:ext>
            </a:extLst>
          </p:cNvPr>
          <p:cNvSpPr/>
          <p:nvPr/>
        </p:nvSpPr>
        <p:spPr>
          <a:xfrm>
            <a:off x="8066242" y="754801"/>
            <a:ext cx="1134124" cy="877787"/>
          </a:xfrm>
          <a:prstGeom prst="cloudCallout">
            <a:avLst>
              <a:gd name="adj1" fmla="val -47019"/>
              <a:gd name="adj2" fmla="val 59812"/>
            </a:avLst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Tai</a:t>
            </a:r>
            <a:r>
              <a:rPr lang="en-US" sz="240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</a:p>
        </p:txBody>
      </p:sp>
      <p:sp>
        <p:nvSpPr>
          <p:cNvPr id="14" name="Thought Bubble: Cloud 13">
            <a:extLst>
              <a:ext uri="{FF2B5EF4-FFF2-40B4-BE49-F238E27FC236}">
                <a16:creationId xmlns:a16="http://schemas.microsoft.com/office/drawing/2014/main" id="{1AE52834-4280-4D12-9EB8-D2E9223ACD5D}"/>
              </a:ext>
            </a:extLst>
          </p:cNvPr>
          <p:cNvSpPr/>
          <p:nvPr/>
        </p:nvSpPr>
        <p:spPr>
          <a:xfrm>
            <a:off x="8719324" y="1872393"/>
            <a:ext cx="1134124" cy="777152"/>
          </a:xfrm>
          <a:prstGeom prst="cloudCallout">
            <a:avLst>
              <a:gd name="adj1" fmla="val -109113"/>
              <a:gd name="adj2" fmla="val 14174"/>
            </a:avLst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Mắt</a:t>
            </a:r>
          </a:p>
        </p:txBody>
      </p:sp>
      <p:sp>
        <p:nvSpPr>
          <p:cNvPr id="15" name="Thought Bubble: Cloud 14">
            <a:extLst>
              <a:ext uri="{FF2B5EF4-FFF2-40B4-BE49-F238E27FC236}">
                <a16:creationId xmlns:a16="http://schemas.microsoft.com/office/drawing/2014/main" id="{C7541602-38D9-46EF-B45C-B1BAC904EFCB}"/>
              </a:ext>
            </a:extLst>
          </p:cNvPr>
          <p:cNvSpPr/>
          <p:nvPr/>
        </p:nvSpPr>
        <p:spPr>
          <a:xfrm>
            <a:off x="8719324" y="2889350"/>
            <a:ext cx="1134124" cy="734480"/>
          </a:xfrm>
          <a:prstGeom prst="cloudCallout">
            <a:avLst>
              <a:gd name="adj1" fmla="val -118844"/>
              <a:gd name="adj2" fmla="val -73621"/>
            </a:avLst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Mũi</a:t>
            </a:r>
          </a:p>
        </p:txBody>
      </p:sp>
      <p:sp>
        <p:nvSpPr>
          <p:cNvPr id="16" name="Thought Bubble: Cloud 15">
            <a:extLst>
              <a:ext uri="{FF2B5EF4-FFF2-40B4-BE49-F238E27FC236}">
                <a16:creationId xmlns:a16="http://schemas.microsoft.com/office/drawing/2014/main" id="{13E7BA38-DAAE-49D7-BA33-25FF0B009942}"/>
              </a:ext>
            </a:extLst>
          </p:cNvPr>
          <p:cNvSpPr/>
          <p:nvPr/>
        </p:nvSpPr>
        <p:spPr>
          <a:xfrm>
            <a:off x="7233401" y="3897550"/>
            <a:ext cx="1665682" cy="734480"/>
          </a:xfrm>
          <a:prstGeom prst="cloudCallout">
            <a:avLst>
              <a:gd name="adj1" fmla="val -22273"/>
              <a:gd name="adj2" fmla="val -157335"/>
            </a:avLst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Miệng</a:t>
            </a:r>
          </a:p>
        </p:txBody>
      </p:sp>
      <p:sp>
        <p:nvSpPr>
          <p:cNvPr id="17" name="Arrow: Up 16">
            <a:extLst>
              <a:ext uri="{FF2B5EF4-FFF2-40B4-BE49-F238E27FC236}">
                <a16:creationId xmlns:a16="http://schemas.microsoft.com/office/drawing/2014/main" id="{DC4F94CA-43BD-4BA4-BDFD-CE8A0B953773}"/>
              </a:ext>
            </a:extLst>
          </p:cNvPr>
          <p:cNvSpPr/>
          <p:nvPr/>
        </p:nvSpPr>
        <p:spPr>
          <a:xfrm>
            <a:off x="7452321" y="5685263"/>
            <a:ext cx="296573" cy="1132901"/>
          </a:xfrm>
          <a:prstGeom prst="upArrow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Arrow: Up 17">
            <a:extLst>
              <a:ext uri="{FF2B5EF4-FFF2-40B4-BE49-F238E27FC236}">
                <a16:creationId xmlns:a16="http://schemas.microsoft.com/office/drawing/2014/main" id="{E4090BD0-1F29-4815-9F93-B04AD8C1DA8A}"/>
              </a:ext>
            </a:extLst>
          </p:cNvPr>
          <p:cNvSpPr/>
          <p:nvPr/>
        </p:nvSpPr>
        <p:spPr>
          <a:xfrm>
            <a:off x="6738290" y="5645409"/>
            <a:ext cx="296573" cy="1132901"/>
          </a:xfrm>
          <a:prstGeom prst="upArrow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Arrow: Up 18">
            <a:extLst>
              <a:ext uri="{FF2B5EF4-FFF2-40B4-BE49-F238E27FC236}">
                <a16:creationId xmlns:a16="http://schemas.microsoft.com/office/drawing/2014/main" id="{F234E291-F311-4B30-85C6-6D1EC487DE9A}"/>
              </a:ext>
            </a:extLst>
          </p:cNvPr>
          <p:cNvSpPr/>
          <p:nvPr/>
        </p:nvSpPr>
        <p:spPr>
          <a:xfrm>
            <a:off x="4851659" y="5382111"/>
            <a:ext cx="296573" cy="1132901"/>
          </a:xfrm>
          <a:prstGeom prst="upArrow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Arrow: Up 19">
            <a:extLst>
              <a:ext uri="{FF2B5EF4-FFF2-40B4-BE49-F238E27FC236}">
                <a16:creationId xmlns:a16="http://schemas.microsoft.com/office/drawing/2014/main" id="{D48C9B8C-A01C-4439-A7BC-2ED4C5EF73B7}"/>
              </a:ext>
            </a:extLst>
          </p:cNvPr>
          <p:cNvSpPr/>
          <p:nvPr/>
        </p:nvSpPr>
        <p:spPr>
          <a:xfrm>
            <a:off x="4117245" y="5371306"/>
            <a:ext cx="296573" cy="1132901"/>
          </a:xfrm>
          <a:prstGeom prst="upArrow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5178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4" grpId="0" animBg="1"/>
      <p:bldP spid="15" grpId="0" animBg="1"/>
      <p:bldP spid="16" grpId="0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303A8F1-E2F4-4ACD-96F7-7061EC6739A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00" b="12000"/>
          <a:stretch/>
        </p:blipFill>
        <p:spPr>
          <a:xfrm>
            <a:off x="0" y="0"/>
            <a:ext cx="12192000" cy="694944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8A62E25-C8E9-41AA-948F-CA7CB75511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95042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1B87029-8477-4D2D-9206-FBB889F0AD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1999" cy="6949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0961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2">
            <a:extLst>
              <a:ext uri="{FF2B5EF4-FFF2-40B4-BE49-F238E27FC236}">
                <a16:creationId xmlns:a16="http://schemas.microsoft.com/office/drawing/2014/main" id="{2F9CD0AB-7759-4471-9E51-512D5595A6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8450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89ED3B2-843B-42D9-B85E-7D242997367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5622" y="400592"/>
            <a:ext cx="4388248" cy="2802210"/>
          </a:xfrm>
          <a:prstGeom prst="wedgeRoundRectCallout">
            <a:avLst>
              <a:gd name="adj1" fmla="val 33491"/>
              <a:gd name="adj2" fmla="val 51490"/>
              <a:gd name="adj3" fmla="val 16667"/>
            </a:avLst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7B80250-4CD7-4841-B7FF-8C0C6B1B4BD5}"/>
              </a:ext>
            </a:extLst>
          </p:cNvPr>
          <p:cNvSpPr txBox="1"/>
          <p:nvPr/>
        </p:nvSpPr>
        <p:spPr>
          <a:xfrm>
            <a:off x="5238538" y="2656177"/>
            <a:ext cx="2220177" cy="908864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Lợi ích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200E7A6-2941-41EC-9E91-29DE93A0CBC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8715" y="229563"/>
            <a:ext cx="4434840" cy="2956560"/>
          </a:xfrm>
          <a:prstGeom prst="wedgeRoundRectCallout">
            <a:avLst>
              <a:gd name="adj1" fmla="val -23002"/>
              <a:gd name="adj2" fmla="val 45876"/>
              <a:gd name="adj3" fmla="val 16667"/>
            </a:avLst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7039123-0E8C-410E-84B6-13708700812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4135" y="3745568"/>
            <a:ext cx="4434840" cy="2958409"/>
          </a:xfrm>
          <a:prstGeom prst="wedgeRoundRectCallout">
            <a:avLst>
              <a:gd name="adj1" fmla="val 51129"/>
              <a:gd name="adj2" fmla="val -25732"/>
              <a:gd name="adj3" fmla="val 16667"/>
            </a:avLst>
          </a:prstGeom>
        </p:spPr>
      </p:pic>
    </p:spTree>
    <p:extLst>
      <p:ext uri="{BB962C8B-B14F-4D97-AF65-F5344CB8AC3E}">
        <p14:creationId xmlns:p14="http://schemas.microsoft.com/office/powerpoint/2010/main" val="394832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9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A_图片 4">
            <a:extLst>
              <a:ext uri="{FF2B5EF4-FFF2-40B4-BE49-F238E27FC236}">
                <a16:creationId xmlns:a16="http://schemas.microsoft.com/office/drawing/2014/main" id="{779FECAC-BC6E-4061-8183-C4468F8E8B32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69364" y="693683"/>
            <a:ext cx="8312430" cy="5629119"/>
          </a:xfrm>
          <a:prstGeom prst="rect">
            <a:avLst/>
          </a:prstGeom>
        </p:spPr>
      </p:pic>
      <p:pic>
        <p:nvPicPr>
          <p:cNvPr id="23" name="PA_图片 10">
            <a:extLst>
              <a:ext uri="{FF2B5EF4-FFF2-40B4-BE49-F238E27FC236}">
                <a16:creationId xmlns:a16="http://schemas.microsoft.com/office/drawing/2014/main" id="{907766DA-4799-460D-A039-25FCC18BA3BA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48995" y="-1028354"/>
            <a:ext cx="4185892" cy="418589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5884DF6-A0F4-488A-A3B2-0877F2F66D6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071" b="14222"/>
          <a:stretch/>
        </p:blipFill>
        <p:spPr>
          <a:xfrm>
            <a:off x="-98682" y="370831"/>
            <a:ext cx="4284575" cy="666675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60A92AA-F87D-4F41-8089-0917BC98B276}"/>
              </a:ext>
            </a:extLst>
          </p:cNvPr>
          <p:cNvSpPr txBox="1"/>
          <p:nvPr/>
        </p:nvSpPr>
        <p:spPr>
          <a:xfrm>
            <a:off x="5159629" y="2919378"/>
            <a:ext cx="5331900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gì 2 mắt trong veo</a:t>
            </a:r>
          </a:p>
          <a:p>
            <a:pPr algn="ctr"/>
            <a:r>
              <a:rPr lang="en-US" sz="3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 nằm sởi nắng,</a:t>
            </a:r>
          </a:p>
          <a:p>
            <a:pPr algn="ctr"/>
            <a:r>
              <a:rPr lang="en-US" sz="3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 trèo cây cau?</a:t>
            </a:r>
          </a:p>
          <a:p>
            <a:pPr algn="ctr"/>
            <a:endParaRPr lang="en-US" sz="32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Đố là con gì?</a:t>
            </a:r>
          </a:p>
        </p:txBody>
      </p:sp>
    </p:spTree>
    <p:extLst>
      <p:ext uri="{BB962C8B-B14F-4D97-AF65-F5344CB8AC3E}">
        <p14:creationId xmlns:p14="http://schemas.microsoft.com/office/powerpoint/2010/main" val="932033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4778 0.87592 L 0.84778 0.87615 L 0.7263 0.87361 C 0.725 0.87361 0.72395 0.87222 0.72278 0.87152 C 0.71757 0.86921 0.71237 0.86736 0.70729 0.86527 C 0.70104 0.85787 0.70455 0.86134 0.69414 0.85463 C 0.69296 0.85393 0.69166 0.85347 0.69062 0.85254 C 0.68645 0.84861 0.68268 0.84398 0.67864 0.83981 C 0.67473 0.82939 0.67552 0.82986 0.66679 0.82083 C 0.66536 0.81921 0.66367 0.81944 0.66197 0.81875 C 0.64843 0.79444 0.65494 0.80833 0.64296 0.77638 L 0.6358 0.75717 C 0.63541 0.75439 0.63515 0.75162 0.63463 0.74884 C 0.63242 0.7375 0.62942 0.72638 0.62747 0.71504 C 0.62356 0.69143 0.62617 0.7 0.62148 0.6875 C 0.62031 0.68032 0.6194 0.67314 0.61796 0.6662 C 0.61653 0.65902 0.61458 0.65231 0.61315 0.64513 C 0.61054 0.63101 0.60885 0.61666 0.60612 0.60277 L 0.59778 0.56041 C 0.59739 0.55277 0.59713 0.5449 0.59648 0.53703 C 0.59635 0.53495 0.59557 0.5331 0.59531 0.53078 C 0.59479 0.52523 0.59453 0.51944 0.59414 0.51388 C 0.59453 0.48495 0.5944 0.45601 0.59531 0.42708 C 0.59557 0.41851 0.59713 0.41018 0.59778 0.40162 C 0.5983 0.39398 0.59843 0.38611 0.59895 0.37847 C 0.5996 0.36574 0.60026 0.35301 0.6013 0.34027 C 0.6039 0.30856 0.60195 0.32013 0.60481 0.30439 C 0.60533 0.29583 0.60546 0.28726 0.60612 0.27893 C 0.60794 0.25208 0.61575 0.28842 0.60612 0.22176 C 0.60533 0.21689 0.60169 0.21435 0.59895 0.21319 C 0.597 0.2125 0.59492 0.21226 0.59296 0.21111 C 0.57851 0.20393 0.58567 0.20532 0.57031 0.19838 C 0.56445 0.19583 0.56432 0.19583 0.55729 0.19213 C 0.55612 0.19143 0.55494 0.19051 0.55364 0.19004 C 0.55091 0.18912 0.54817 0.18865 0.54531 0.18796 L 0.5263 0.18356 C 0.50013 0.17847 0.53281 0.18472 0.50247 0.17939 C 0.48997 0.17708 0.49153 0.17685 0.47747 0.17523 C 0.46953 0.1743 0.46158 0.17384 0.45364 0.17314 C 0.44218 0.17384 0.43072 0.17407 0.41914 0.17523 C 0.41718 0.17546 0.41523 0.17662 0.41328 0.17731 C 0.41158 0.17801 0.41002 0.17847 0.40846 0.17939 C 0.40442 0.18194 0.40065 0.18611 0.39661 0.18796 L 0.39179 0.19004 C 0.38098 0.20439 0.3944 0.18726 0.37747 0.20486 L 0.36328 0.21967 C 0.35729 0.22592 0.35598 0.22824 0.34895 0.2324 C 0.347 0.23356 0.34492 0.23333 0.34296 0.23449 C 0.33971 0.23634 0.33671 0.23912 0.33346 0.24074 C 0.32981 0.24282 0.31263 0.24884 0.30963 0.2493 C 0.3026 0.25069 0.29544 0.25069 0.28828 0.25138 C 0.2871 0.25138 0.24492 0.24976 0.23463 0.24722 C 0.2302 0.24606 0.22356 0.24074 0.21914 0.23865 C 0.21562 0.23703 0.21197 0.23634 0.20846 0.23449 C 0.20156 0.23055 0.19934 0.22662 0.19296 0.22176 C 0.18697 0.21713 0.18098 0.21458 0.17513 0.20902 C 0.17109 0.20532 0.16744 0.19953 0.16328 0.19629 C 0.14947 0.18588 0.16002 0.1949 0.14778 0.18148 C 0.14505 0.17847 0.14205 0.17638 0.13945 0.17314 C 0.13398 0.16597 0.12395 0.14976 0.12395 0.15 C 0.12356 0.14629 0.12317 0.14282 0.12278 0.13912 C 0.12239 0.13634 0.12174 0.13356 0.12161 0.13078 C 0.12148 0.12847 0.12057 0.09976 0.11914 0.09259 C 0.11835 0.08819 0.11692 0.08402 0.11562 0.07986 C 0.10937 0.05949 0.1121 0.06921 0.10377 0.04814 C 0.10208 0.04398 0.10078 0.03935 0.09895 0.03541 C 0.097 0.03148 0.08906 0.01643 0.08463 0.01226 C 0.08281 0.01041 0.08072 0.00949 0.07877 0.0081 C 0.07513 0.00949 0.07161 0.01088 0.06796 0.01226 C 0.06562 0.01296 0.06328 0.01342 0.0608 0.01435 C 0.05494 0.01666 0.05911 0.01643 0.05612 0.01643 L 0.03593 0.04189 " pathEditMode="relative" rAng="0" ptsTypes="AAAAAAAAAAAAAAAAAAAAAAAAAAAAAAAAAAAAAAAAAAAAAAAAAAAAAAAAAAAAAAAAAAAAAAAA">
                                      <p:cBhvr>
                                        <p:cTn id="14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599" y="-4338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49157" descr="1-52">
            <a:extLst>
              <a:ext uri="{FF2B5EF4-FFF2-40B4-BE49-F238E27FC236}">
                <a16:creationId xmlns:a16="http://schemas.microsoft.com/office/drawing/2014/main" id="{9F661DED-32C6-45C5-A611-AFBC35933C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5513">
            <a:off x="-315311" y="2727660"/>
            <a:ext cx="3720663" cy="253478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2BB9F58-4C3A-45E3-B4F6-B7FCEDF5109D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A1CBD7"/>
              </a:clrFrom>
              <a:clrTo>
                <a:srgbClr val="A1CBD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837" y="165879"/>
            <a:ext cx="2269956" cy="205241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A229585-3E8A-48B1-92BF-FF717CD8D6F7}"/>
              </a:ext>
            </a:extLst>
          </p:cNvPr>
          <p:cNvSpPr txBox="1"/>
          <p:nvPr/>
        </p:nvSpPr>
        <p:spPr>
          <a:xfrm>
            <a:off x="4558918" y="5708987"/>
            <a:ext cx="2983509" cy="1015663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6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mèo</a:t>
            </a:r>
            <a:endParaRPr lang="en-US" sz="6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图片 49157" descr="1-52">
            <a:extLst>
              <a:ext uri="{FF2B5EF4-FFF2-40B4-BE49-F238E27FC236}">
                <a16:creationId xmlns:a16="http://schemas.microsoft.com/office/drawing/2014/main" id="{BA5DA9C4-1B60-4593-99CC-EDE5ECEFD4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5513">
            <a:off x="9656402" y="2752897"/>
            <a:ext cx="3720663" cy="253478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BEA2C96-B212-4B03-AFFB-BD6E754DDD8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1167" y="850621"/>
            <a:ext cx="7252138" cy="4858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12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45AA17-7AA9-AC9A-06C1-7125EC7CBE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矩形 44">
            <a:extLst>
              <a:ext uri="{FF2B5EF4-FFF2-40B4-BE49-F238E27FC236}">
                <a16:creationId xmlns:a16="http://schemas.microsoft.com/office/drawing/2014/main" id="{68EF4C8A-70A6-E941-1A29-92D3E8A710D2}"/>
              </a:ext>
            </a:extLst>
          </p:cNvPr>
          <p:cNvSpPr/>
          <p:nvPr/>
        </p:nvSpPr>
        <p:spPr>
          <a:xfrm>
            <a:off x="247650" y="245396"/>
            <a:ext cx="11684000" cy="6375400"/>
          </a:xfrm>
          <a:prstGeom prst="rect">
            <a:avLst/>
          </a:prstGeom>
          <a:noFill/>
          <a:ln w="15875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A655591-D03C-349F-9EA0-2C90712AE2DF}"/>
              </a:ext>
            </a:extLst>
          </p:cNvPr>
          <p:cNvGrpSpPr/>
          <p:nvPr/>
        </p:nvGrpSpPr>
        <p:grpSpPr>
          <a:xfrm>
            <a:off x="95250" y="333105"/>
            <a:ext cx="10242309" cy="6191789"/>
            <a:chOff x="95250" y="333105"/>
            <a:chExt cx="10242309" cy="6191789"/>
          </a:xfrm>
        </p:grpSpPr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C07CA436-4D08-7F5A-0931-3A7E2F0C447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5250" y="333105"/>
              <a:ext cx="2693176" cy="6191789"/>
            </a:xfrm>
            <a:prstGeom prst="rect">
              <a:avLst/>
            </a:prstGeom>
          </p:spPr>
        </p:pic>
        <p:grpSp>
          <p:nvGrpSpPr>
            <p:cNvPr id="53" name="组合 52">
              <a:extLst>
                <a:ext uri="{FF2B5EF4-FFF2-40B4-BE49-F238E27FC236}">
                  <a16:creationId xmlns:a16="http://schemas.microsoft.com/office/drawing/2014/main" id="{C8FB07C7-F30E-AF55-1C10-A2642794DE73}"/>
                </a:ext>
              </a:extLst>
            </p:cNvPr>
            <p:cNvGrpSpPr/>
            <p:nvPr/>
          </p:nvGrpSpPr>
          <p:grpSpPr>
            <a:xfrm>
              <a:off x="3862810" y="496570"/>
              <a:ext cx="6474749" cy="3077528"/>
              <a:chOff x="5660834" y="1222082"/>
              <a:chExt cx="4041059" cy="3086345"/>
            </a:xfrm>
          </p:grpSpPr>
          <p:pic>
            <p:nvPicPr>
              <p:cNvPr id="22" name="图片 21">
                <a:extLst>
                  <a:ext uri="{FF2B5EF4-FFF2-40B4-BE49-F238E27FC236}">
                    <a16:creationId xmlns:a16="http://schemas.microsoft.com/office/drawing/2014/main" id="{D42C8DC6-FF8B-0779-7DA0-0C1F22A6A4C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60834" y="3427356"/>
                <a:ext cx="4041059" cy="881071"/>
              </a:xfrm>
              <a:prstGeom prst="rect">
                <a:avLst/>
              </a:prstGeom>
            </p:spPr>
          </p:pic>
          <p:sp>
            <p:nvSpPr>
              <p:cNvPr id="77" name="文本框 76">
                <a:extLst>
                  <a:ext uri="{FF2B5EF4-FFF2-40B4-BE49-F238E27FC236}">
                    <a16:creationId xmlns:a16="http://schemas.microsoft.com/office/drawing/2014/main" id="{3F171A83-E211-739D-8FD7-41DE61AFAA8A}"/>
                  </a:ext>
                </a:extLst>
              </p:cNvPr>
              <p:cNvSpPr txBox="1"/>
              <p:nvPr/>
            </p:nvSpPr>
            <p:spPr>
              <a:xfrm>
                <a:off x="7405038" y="1222082"/>
                <a:ext cx="115295" cy="70991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4000" b="1" i="0" u="none" strike="noStrike" kern="0" normalizeH="0" baseline="0" noProof="0" dirty="0">
                  <a:solidFill>
                    <a:srgbClr val="FF0000"/>
                  </a:solidFill>
                  <a:uLnTx/>
                  <a:uFillTx/>
                  <a:latin typeface="Times New Roman" panose="02020603050405020304" pitchFamily="18" charset="0"/>
                  <a:ea typeface="经典趣体简" panose="02010609000101010101" pitchFamily="49" charset="-122"/>
                  <a:cs typeface="Times New Roman" panose="02020603050405020304" pitchFamily="18" charset="0"/>
                </a:endParaRPr>
              </a:p>
            </p:txBody>
          </p:sp>
        </p:grp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C36BEA19-E207-A0DC-7776-5E36A5106F44}"/>
              </a:ext>
            </a:extLst>
          </p:cNvPr>
          <p:cNvSpPr txBox="1"/>
          <p:nvPr/>
        </p:nvSpPr>
        <p:spPr>
          <a:xfrm>
            <a:off x="4370489" y="2858936"/>
            <a:ext cx="56783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rgbClr val="FF0000"/>
                </a:solidFill>
              </a:rPr>
              <a:t>Ổn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định</a:t>
            </a:r>
            <a:r>
              <a:rPr lang="en-US" sz="2000" b="1" dirty="0">
                <a:solidFill>
                  <a:srgbClr val="FF0000"/>
                </a:solidFill>
              </a:rPr>
              <a:t> :</a:t>
            </a:r>
            <a:r>
              <a:rPr lang="en-US" sz="2000" b="1" dirty="0" err="1">
                <a:solidFill>
                  <a:srgbClr val="FF0000"/>
                </a:solidFill>
              </a:rPr>
              <a:t>Hát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Gà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trống,mèo</a:t>
            </a:r>
            <a:r>
              <a:rPr lang="en-US" sz="2000" b="1" dirty="0">
                <a:solidFill>
                  <a:srgbClr val="FF0000"/>
                </a:solidFill>
              </a:rPr>
              <a:t> con </a:t>
            </a:r>
            <a:r>
              <a:rPr lang="en-US" sz="2000" b="1" dirty="0" err="1">
                <a:solidFill>
                  <a:srgbClr val="FF0000"/>
                </a:solidFill>
              </a:rPr>
              <a:t>và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cún</a:t>
            </a:r>
            <a:r>
              <a:rPr lang="en-US" sz="2000" b="1" dirty="0">
                <a:solidFill>
                  <a:srgbClr val="FF0000"/>
                </a:solidFill>
              </a:rPr>
              <a:t> con</a:t>
            </a:r>
          </a:p>
        </p:txBody>
      </p:sp>
    </p:spTree>
    <p:extLst>
      <p:ext uri="{BB962C8B-B14F-4D97-AF65-F5344CB8AC3E}">
        <p14:creationId xmlns:p14="http://schemas.microsoft.com/office/powerpoint/2010/main" val="4134662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2C76B46-0035-44B7-B3B0-B4B78DA882C9}"/>
              </a:ext>
            </a:extLst>
          </p:cNvPr>
          <p:cNvSpPr/>
          <p:nvPr/>
        </p:nvSpPr>
        <p:spPr>
          <a:xfrm>
            <a:off x="0" y="5565720"/>
            <a:ext cx="12192000" cy="1292280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89401DFD-B6DF-44E3-A6BC-C1B1A7D5DE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3400" y="1327953"/>
            <a:ext cx="6999515" cy="468912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2BB9F58-4C3A-45E3-B4F6-B7FCEDF5109D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A1CBD7"/>
              </a:clrFrom>
              <a:clrTo>
                <a:srgbClr val="A1CBD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837" y="165879"/>
            <a:ext cx="2269956" cy="2052418"/>
          </a:xfrm>
          <a:prstGeom prst="rect">
            <a:avLst/>
          </a:prstGeom>
        </p:spPr>
      </p:pic>
      <p:pic>
        <p:nvPicPr>
          <p:cNvPr id="6" name="图片 49157" descr="1-52">
            <a:extLst>
              <a:ext uri="{FF2B5EF4-FFF2-40B4-BE49-F238E27FC236}">
                <a16:creationId xmlns:a16="http://schemas.microsoft.com/office/drawing/2014/main" id="{BA5DA9C4-1B60-4593-99CC-EDE5ECEFD4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5513">
            <a:off x="10157464" y="4944470"/>
            <a:ext cx="3720663" cy="253478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图片 49157" descr="1-52">
            <a:extLst>
              <a:ext uri="{FF2B5EF4-FFF2-40B4-BE49-F238E27FC236}">
                <a16:creationId xmlns:a16="http://schemas.microsoft.com/office/drawing/2014/main" id="{9F661DED-32C6-45C5-A611-AFBC35933C4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5513">
            <a:off x="-504743" y="4644445"/>
            <a:ext cx="2831893" cy="192928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Speech Bubble: Oval 6">
            <a:extLst>
              <a:ext uri="{FF2B5EF4-FFF2-40B4-BE49-F238E27FC236}">
                <a16:creationId xmlns:a16="http://schemas.microsoft.com/office/drawing/2014/main" id="{C93FC235-5345-4571-9411-6AF448D916C1}"/>
              </a:ext>
            </a:extLst>
          </p:cNvPr>
          <p:cNvSpPr/>
          <p:nvPr/>
        </p:nvSpPr>
        <p:spPr>
          <a:xfrm>
            <a:off x="3633619" y="694856"/>
            <a:ext cx="2049518" cy="756745"/>
          </a:xfrm>
          <a:prstGeom prst="wedgeEllipseCallout">
            <a:avLst>
              <a:gd name="adj1" fmla="val 35265"/>
              <a:gd name="adj2" fmla="val 171071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Đầu mèo</a:t>
            </a:r>
          </a:p>
        </p:txBody>
      </p:sp>
      <p:sp>
        <p:nvSpPr>
          <p:cNvPr id="10" name="Speech Bubble: Oval 9">
            <a:extLst>
              <a:ext uri="{FF2B5EF4-FFF2-40B4-BE49-F238E27FC236}">
                <a16:creationId xmlns:a16="http://schemas.microsoft.com/office/drawing/2014/main" id="{0C15469E-A5E1-4FD7-A8C1-E06E00412514}"/>
              </a:ext>
            </a:extLst>
          </p:cNvPr>
          <p:cNvSpPr/>
          <p:nvPr/>
        </p:nvSpPr>
        <p:spPr>
          <a:xfrm rot="267941">
            <a:off x="4123059" y="5915748"/>
            <a:ext cx="2322144" cy="756745"/>
          </a:xfrm>
          <a:prstGeom prst="wedgeEllipseCallout">
            <a:avLst>
              <a:gd name="adj1" fmla="val 39176"/>
              <a:gd name="adj2" fmla="val -335458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Mình mèo</a:t>
            </a:r>
          </a:p>
        </p:txBody>
      </p:sp>
      <p:sp>
        <p:nvSpPr>
          <p:cNvPr id="11" name="Speech Bubble: Oval 10">
            <a:extLst>
              <a:ext uri="{FF2B5EF4-FFF2-40B4-BE49-F238E27FC236}">
                <a16:creationId xmlns:a16="http://schemas.microsoft.com/office/drawing/2014/main" id="{F2FF0314-CA6B-4C70-ACA8-474CDA861970}"/>
              </a:ext>
            </a:extLst>
          </p:cNvPr>
          <p:cNvSpPr/>
          <p:nvPr/>
        </p:nvSpPr>
        <p:spPr>
          <a:xfrm rot="267941">
            <a:off x="1677577" y="4426118"/>
            <a:ext cx="2251645" cy="756745"/>
          </a:xfrm>
          <a:prstGeom prst="wedgeEllipseCallout">
            <a:avLst>
              <a:gd name="adj1" fmla="val 90428"/>
              <a:gd name="adj2" fmla="val -22281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Chân mèo</a:t>
            </a:r>
          </a:p>
        </p:txBody>
      </p:sp>
      <p:sp>
        <p:nvSpPr>
          <p:cNvPr id="12" name="Speech Bubble: Oval 11">
            <a:extLst>
              <a:ext uri="{FF2B5EF4-FFF2-40B4-BE49-F238E27FC236}">
                <a16:creationId xmlns:a16="http://schemas.microsoft.com/office/drawing/2014/main" id="{6A20F129-9EC0-4075-A281-B5D4B7C903D6}"/>
              </a:ext>
            </a:extLst>
          </p:cNvPr>
          <p:cNvSpPr/>
          <p:nvPr/>
        </p:nvSpPr>
        <p:spPr>
          <a:xfrm rot="267941">
            <a:off x="9414643" y="3356327"/>
            <a:ext cx="2251645" cy="756745"/>
          </a:xfrm>
          <a:prstGeom prst="wedgeEllipseCallout">
            <a:avLst>
              <a:gd name="adj1" fmla="val -58629"/>
              <a:gd name="adj2" fmla="val 158634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Đuôi mèo</a:t>
            </a:r>
          </a:p>
        </p:txBody>
      </p:sp>
      <p:sp>
        <p:nvSpPr>
          <p:cNvPr id="13" name="Thought Bubble: Cloud 12">
            <a:extLst>
              <a:ext uri="{FF2B5EF4-FFF2-40B4-BE49-F238E27FC236}">
                <a16:creationId xmlns:a16="http://schemas.microsoft.com/office/drawing/2014/main" id="{89A4580B-73F3-44AF-AF67-6A36E29D8593}"/>
              </a:ext>
            </a:extLst>
          </p:cNvPr>
          <p:cNvSpPr/>
          <p:nvPr/>
        </p:nvSpPr>
        <p:spPr>
          <a:xfrm>
            <a:off x="6508865" y="766593"/>
            <a:ext cx="1134124" cy="877787"/>
          </a:xfrm>
          <a:prstGeom prst="cloudCallout">
            <a:avLst>
              <a:gd name="adj1" fmla="val -72041"/>
              <a:gd name="adj2" fmla="val 81365"/>
            </a:avLst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Tai</a:t>
            </a:r>
            <a:r>
              <a:rPr lang="en-US" sz="240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</a:p>
        </p:txBody>
      </p:sp>
      <p:sp>
        <p:nvSpPr>
          <p:cNvPr id="14" name="Thought Bubble: Cloud 13">
            <a:extLst>
              <a:ext uri="{FF2B5EF4-FFF2-40B4-BE49-F238E27FC236}">
                <a16:creationId xmlns:a16="http://schemas.microsoft.com/office/drawing/2014/main" id="{1AE52834-4280-4D12-9EB8-D2E9223ACD5D}"/>
              </a:ext>
            </a:extLst>
          </p:cNvPr>
          <p:cNvSpPr/>
          <p:nvPr/>
        </p:nvSpPr>
        <p:spPr>
          <a:xfrm>
            <a:off x="3070121" y="1712374"/>
            <a:ext cx="1134124" cy="777152"/>
          </a:xfrm>
          <a:prstGeom prst="cloudCallout">
            <a:avLst>
              <a:gd name="adj1" fmla="val 129985"/>
              <a:gd name="adj2" fmla="val 70976"/>
            </a:avLst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Mắt</a:t>
            </a:r>
          </a:p>
        </p:txBody>
      </p:sp>
      <p:sp>
        <p:nvSpPr>
          <p:cNvPr id="15" name="Thought Bubble: Cloud 14">
            <a:extLst>
              <a:ext uri="{FF2B5EF4-FFF2-40B4-BE49-F238E27FC236}">
                <a16:creationId xmlns:a16="http://schemas.microsoft.com/office/drawing/2014/main" id="{C7541602-38D9-46EF-B45C-B1BAC904EFCB}"/>
              </a:ext>
            </a:extLst>
          </p:cNvPr>
          <p:cNvSpPr/>
          <p:nvPr/>
        </p:nvSpPr>
        <p:spPr>
          <a:xfrm>
            <a:off x="7308992" y="2210830"/>
            <a:ext cx="1134124" cy="734480"/>
          </a:xfrm>
          <a:prstGeom prst="cloudCallout">
            <a:avLst>
              <a:gd name="adj1" fmla="val -198080"/>
              <a:gd name="adj2" fmla="val 68047"/>
            </a:avLst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Mũi</a:t>
            </a:r>
          </a:p>
        </p:txBody>
      </p:sp>
      <p:sp>
        <p:nvSpPr>
          <p:cNvPr id="16" name="Thought Bubble: Cloud 15">
            <a:extLst>
              <a:ext uri="{FF2B5EF4-FFF2-40B4-BE49-F238E27FC236}">
                <a16:creationId xmlns:a16="http://schemas.microsoft.com/office/drawing/2014/main" id="{13E7BA38-DAAE-49D7-BA33-25FF0B009942}"/>
              </a:ext>
            </a:extLst>
          </p:cNvPr>
          <p:cNvSpPr/>
          <p:nvPr/>
        </p:nvSpPr>
        <p:spPr>
          <a:xfrm>
            <a:off x="2625749" y="3255187"/>
            <a:ext cx="1665682" cy="734480"/>
          </a:xfrm>
          <a:prstGeom prst="cloudCallout">
            <a:avLst>
              <a:gd name="adj1" fmla="val 112128"/>
              <a:gd name="adj2" fmla="val -43571"/>
            </a:avLst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Miệng và râu</a:t>
            </a:r>
          </a:p>
        </p:txBody>
      </p:sp>
      <p:sp>
        <p:nvSpPr>
          <p:cNvPr id="17" name="Arrow: Up 16">
            <a:extLst>
              <a:ext uri="{FF2B5EF4-FFF2-40B4-BE49-F238E27FC236}">
                <a16:creationId xmlns:a16="http://schemas.microsoft.com/office/drawing/2014/main" id="{DC4F94CA-43BD-4BA4-BDFD-CE8A0B953773}"/>
              </a:ext>
            </a:extLst>
          </p:cNvPr>
          <p:cNvSpPr/>
          <p:nvPr/>
        </p:nvSpPr>
        <p:spPr>
          <a:xfrm>
            <a:off x="7452321" y="5685263"/>
            <a:ext cx="296573" cy="1132901"/>
          </a:xfrm>
          <a:prstGeom prst="upArrow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Arrow: Up 17">
            <a:extLst>
              <a:ext uri="{FF2B5EF4-FFF2-40B4-BE49-F238E27FC236}">
                <a16:creationId xmlns:a16="http://schemas.microsoft.com/office/drawing/2014/main" id="{E4090BD0-1F29-4815-9F93-B04AD8C1DA8A}"/>
              </a:ext>
            </a:extLst>
          </p:cNvPr>
          <p:cNvSpPr/>
          <p:nvPr/>
        </p:nvSpPr>
        <p:spPr>
          <a:xfrm>
            <a:off x="6313633" y="5517957"/>
            <a:ext cx="296573" cy="1132901"/>
          </a:xfrm>
          <a:prstGeom prst="upArrow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Arrow: Up 18">
            <a:extLst>
              <a:ext uri="{FF2B5EF4-FFF2-40B4-BE49-F238E27FC236}">
                <a16:creationId xmlns:a16="http://schemas.microsoft.com/office/drawing/2014/main" id="{F234E291-F311-4B30-85C6-6D1EC487DE9A}"/>
              </a:ext>
            </a:extLst>
          </p:cNvPr>
          <p:cNvSpPr/>
          <p:nvPr/>
        </p:nvSpPr>
        <p:spPr>
          <a:xfrm>
            <a:off x="5716012" y="5618042"/>
            <a:ext cx="296573" cy="1132901"/>
          </a:xfrm>
          <a:prstGeom prst="upArrow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Arrow: Up 19">
            <a:extLst>
              <a:ext uri="{FF2B5EF4-FFF2-40B4-BE49-F238E27FC236}">
                <a16:creationId xmlns:a16="http://schemas.microsoft.com/office/drawing/2014/main" id="{D48C9B8C-A01C-4439-A7BC-2ED4C5EF73B7}"/>
              </a:ext>
            </a:extLst>
          </p:cNvPr>
          <p:cNvSpPr/>
          <p:nvPr/>
        </p:nvSpPr>
        <p:spPr>
          <a:xfrm>
            <a:off x="4920864" y="5445540"/>
            <a:ext cx="296573" cy="1132901"/>
          </a:xfrm>
          <a:prstGeom prst="upArrow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9448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4" grpId="0" animBg="1"/>
      <p:bldP spid="15" grpId="0" animBg="1"/>
      <p:bldP spid="16" grpId="0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A5E16E1-92F5-445E-8D8D-ECBAAF9A06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5C03CB0-09A4-449F-A391-C428DC951CD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2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9639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02900CB-4894-496A-9E37-5282956D732A}"/>
              </a:ext>
            </a:extLst>
          </p:cNvPr>
          <p:cNvSpPr txBox="1"/>
          <p:nvPr/>
        </p:nvSpPr>
        <p:spPr>
          <a:xfrm>
            <a:off x="4575605" y="1493520"/>
            <a:ext cx="3040790" cy="908864"/>
          </a:xfrm>
          <a:prstGeom prst="ellipse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Lợi ích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FD7AFAD-08A7-4D01-85C9-4903E828A24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37" t="-6740" r="9779" b="6740"/>
          <a:stretch/>
        </p:blipFill>
        <p:spPr>
          <a:xfrm>
            <a:off x="2440615" y="3426690"/>
            <a:ext cx="3213425" cy="2271213"/>
          </a:xfrm>
          <a:prstGeom prst="wedgeRoundRectCallout">
            <a:avLst>
              <a:gd name="adj1" fmla="val 40391"/>
              <a:gd name="adj2" fmla="val -86674"/>
              <a:gd name="adj3" fmla="val 16667"/>
            </a:avLst>
          </a:prstGeom>
          <a:ln w="12700">
            <a:solidFill>
              <a:schemeClr val="tx1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5885D41-1083-4FAB-8360-D4B26C20769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" t="-12709" b="20191"/>
          <a:stretch/>
        </p:blipFill>
        <p:spPr>
          <a:xfrm>
            <a:off x="6294120" y="3560684"/>
            <a:ext cx="3457265" cy="2093091"/>
          </a:xfrm>
          <a:prstGeom prst="wedgeRoundRectCallout">
            <a:avLst>
              <a:gd name="adj1" fmla="val -47122"/>
              <a:gd name="adj2" fmla="val -100077"/>
              <a:gd name="adj3" fmla="val 16667"/>
            </a:avLst>
          </a:prstGeom>
          <a:ln w="190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268651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91A345E-3CF5-4789-A550-92B38A15EF98}"/>
              </a:ext>
            </a:extLst>
          </p:cNvPr>
          <p:cNvSpPr txBox="1"/>
          <p:nvPr/>
        </p:nvSpPr>
        <p:spPr>
          <a:xfrm>
            <a:off x="3322320" y="459913"/>
            <a:ext cx="48606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 sánh con chó và con mèo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42B5F2F-ADE1-46F2-93A4-89F9AF8A7A81}"/>
              </a:ext>
            </a:extLst>
          </p:cNvPr>
          <p:cNvSpPr txBox="1"/>
          <p:nvPr/>
        </p:nvSpPr>
        <p:spPr>
          <a:xfrm>
            <a:off x="1525662" y="2325248"/>
            <a:ext cx="21483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*Giống nhau: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3685E6D-123F-42CF-984C-9862344820C4}"/>
              </a:ext>
            </a:extLst>
          </p:cNvPr>
          <p:cNvSpPr txBox="1"/>
          <p:nvPr/>
        </p:nvSpPr>
        <p:spPr>
          <a:xfrm>
            <a:off x="1606012" y="2765507"/>
            <a:ext cx="618164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-</a:t>
            </a:r>
            <a:r>
              <a:rPr lang="en-US" sz="240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Đều thuộc nhóm gia súc có 4 chân</a:t>
            </a:r>
          </a:p>
          <a:p>
            <a:r>
              <a:rPr lang="en-US" sz="240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-Đều là động vật nuôi trong gia đình</a:t>
            </a:r>
          </a:p>
          <a:p>
            <a:r>
              <a:rPr lang="en-US" sz="240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-Đẻ con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7BD6E91-5F75-44A2-B6E9-15BD76089AE7}"/>
              </a:ext>
            </a:extLst>
          </p:cNvPr>
          <p:cNvSpPr txBox="1"/>
          <p:nvPr/>
        </p:nvSpPr>
        <p:spPr>
          <a:xfrm>
            <a:off x="1525662" y="3870234"/>
            <a:ext cx="20072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rgbClr val="0070C0"/>
                </a:solidFill>
                <a:latin typeface="#9Slide01 Tieu de ngan" panose="00000800000000000000" pitchFamily="2" charset="0"/>
              </a:rPr>
              <a:t>*</a:t>
            </a:r>
            <a:r>
              <a:rPr lang="en-US" sz="28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 nhau: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189BF104-232D-470D-AC35-701060AC7770}"/>
              </a:ext>
            </a:extLst>
          </p:cNvPr>
          <p:cNvGrpSpPr/>
          <p:nvPr/>
        </p:nvGrpSpPr>
        <p:grpSpPr>
          <a:xfrm>
            <a:off x="1157076" y="1238620"/>
            <a:ext cx="8717683" cy="4801819"/>
            <a:chOff x="1428538" y="1234669"/>
            <a:chExt cx="8717683" cy="4801819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B423C55A-E3D6-4B96-A1DF-736ED52E3451}"/>
                </a:ext>
              </a:extLst>
            </p:cNvPr>
            <p:cNvCxnSpPr>
              <a:cxnSpLocks/>
            </p:cNvCxnSpPr>
            <p:nvPr/>
          </p:nvCxnSpPr>
          <p:spPr>
            <a:xfrm>
              <a:off x="5857971" y="3906390"/>
              <a:ext cx="0" cy="2094668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7FAA1C20-1483-461F-B9B4-99FD61657F5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00435" y="1350690"/>
              <a:ext cx="1551791" cy="1039578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EFB775C9-0E3A-4B47-950D-CC25D78FDAA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7598" b="94363" l="23203" r="99183">
                          <a14:foregroundMark x1="71405" y1="29167" x2="71569" y2="12255"/>
                          <a14:foregroundMark x1="65196" y1="91667" x2="65196" y2="91667"/>
                          <a14:foregroundMark x1="56863" y1="92892" x2="56863" y2="92892"/>
                          <a14:foregroundMark x1="65196" y1="93627" x2="65196" y2="93627"/>
                          <a14:foregroundMark x1="58824" y1="94363" x2="58824" y2="94363"/>
                          <a14:foregroundMark x1="23366" y1="81373" x2="23366" y2="81373"/>
                          <a14:foregroundMark x1="25490" y1="89461" x2="25490" y2="89461"/>
                          <a14:foregroundMark x1="28758" y1="49755" x2="29575" y2="48284"/>
                          <a14:foregroundMark x1="38235" y1="21569" x2="38235" y2="21569"/>
                          <a14:foregroundMark x1="37255" y1="17157" x2="37255" y2="17157"/>
                          <a14:foregroundMark x1="35131" y1="19118" x2="33497" y2="24265"/>
                          <a14:foregroundMark x1="34150" y1="31863" x2="41993" y2="31373"/>
                          <a14:foregroundMark x1="69771" y1="33333" x2="69771" y2="33333"/>
                          <a14:foregroundMark x1="68137" y1="34804" x2="69444" y2="28431"/>
                          <a14:foregroundMark x1="67647" y1="38480" x2="69444" y2="25000"/>
                          <a14:foregroundMark x1="99346" y1="23039" x2="99346" y2="23039"/>
                          <a14:foregroundMark x1="93954" y1="7598" x2="93954" y2="7598"/>
                          <a14:foregroundMark x1="93954" y1="7598" x2="93954" y2="7598"/>
                          <a14:backgroundMark x1="66176" y1="12255" x2="66176" y2="12255"/>
                          <a14:backgroundMark x1="68137" y1="8088" x2="71405" y2="490"/>
                          <a14:backgroundMark x1="95425" y1="5637" x2="95425" y2="563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028" r="23623"/>
            <a:stretch/>
          </p:blipFill>
          <p:spPr>
            <a:xfrm>
              <a:off x="7787661" y="1275327"/>
              <a:ext cx="990579" cy="1151532"/>
            </a:xfrm>
            <a:prstGeom prst="rect">
              <a:avLst/>
            </a:prstGeom>
          </p:spPr>
        </p:pic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4BC16511-7264-4C4E-A03C-C103CF18A058}"/>
                </a:ext>
              </a:extLst>
            </p:cNvPr>
            <p:cNvCxnSpPr/>
            <p:nvPr/>
          </p:nvCxnSpPr>
          <p:spPr>
            <a:xfrm>
              <a:off x="1606012" y="3906390"/>
              <a:ext cx="8503918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DF9E8FBD-0905-4C09-BD51-6387042A3161}"/>
                </a:ext>
              </a:extLst>
            </p:cNvPr>
            <p:cNvCxnSpPr/>
            <p:nvPr/>
          </p:nvCxnSpPr>
          <p:spPr>
            <a:xfrm>
              <a:off x="1535218" y="2380892"/>
              <a:ext cx="8503918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D6F431F5-260C-43A7-86F7-18CF5EF86793}"/>
                </a:ext>
              </a:extLst>
            </p:cNvPr>
            <p:cNvCxnSpPr>
              <a:cxnSpLocks/>
            </p:cNvCxnSpPr>
            <p:nvPr/>
          </p:nvCxnSpPr>
          <p:spPr>
            <a:xfrm>
              <a:off x="10039136" y="1234669"/>
              <a:ext cx="70794" cy="4766389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1A776388-1514-4E76-B7E6-55D491FE9D45}"/>
                </a:ext>
              </a:extLst>
            </p:cNvPr>
            <p:cNvCxnSpPr>
              <a:cxnSpLocks/>
            </p:cNvCxnSpPr>
            <p:nvPr/>
          </p:nvCxnSpPr>
          <p:spPr>
            <a:xfrm>
              <a:off x="1512295" y="1234669"/>
              <a:ext cx="88383" cy="4757013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ADC0142B-21AC-4C28-BB45-55A1ABFC2446}"/>
                </a:ext>
              </a:extLst>
            </p:cNvPr>
            <p:cNvCxnSpPr>
              <a:cxnSpLocks/>
            </p:cNvCxnSpPr>
            <p:nvPr/>
          </p:nvCxnSpPr>
          <p:spPr>
            <a:xfrm>
              <a:off x="5857971" y="1261697"/>
              <a:ext cx="0" cy="1119195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BD6A3965-A29A-4AA3-8671-1F55C4A5F2E8}"/>
                </a:ext>
              </a:extLst>
            </p:cNvPr>
            <p:cNvCxnSpPr>
              <a:cxnSpLocks/>
            </p:cNvCxnSpPr>
            <p:nvPr/>
          </p:nvCxnSpPr>
          <p:spPr>
            <a:xfrm>
              <a:off x="1428538" y="1234669"/>
              <a:ext cx="8610598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D0DBD94F-C931-4C40-8BD8-53F9B0CC3711}"/>
                </a:ext>
              </a:extLst>
            </p:cNvPr>
            <p:cNvCxnSpPr/>
            <p:nvPr/>
          </p:nvCxnSpPr>
          <p:spPr>
            <a:xfrm>
              <a:off x="1642303" y="6036488"/>
              <a:ext cx="8503918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46CDFCA-6FD4-2A67-4228-8BE5471889BE}"/>
              </a:ext>
            </a:extLst>
          </p:cNvPr>
          <p:cNvGrpSpPr/>
          <p:nvPr/>
        </p:nvGrpSpPr>
        <p:grpSpPr>
          <a:xfrm>
            <a:off x="1616221" y="4001266"/>
            <a:ext cx="10104415" cy="785833"/>
            <a:chOff x="1616221" y="4001266"/>
            <a:chExt cx="10104415" cy="785833"/>
          </a:xfrm>
        </p:grpSpPr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521AA259-B1E9-41FD-B241-D87ADBAC7EEE}"/>
                </a:ext>
              </a:extLst>
            </p:cNvPr>
            <p:cNvSpPr txBox="1"/>
            <p:nvPr/>
          </p:nvSpPr>
          <p:spPr>
            <a:xfrm>
              <a:off x="1616221" y="4001266"/>
              <a:ext cx="4215668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endParaRPr lang="en-US" sz="200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  <a:p>
              <a:r>
                <a:rPr lang="en-US" sz="2400"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-</a:t>
              </a:r>
              <a:r>
                <a:rPr lang="en-US" sz="2400"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Tiếng kêu : Meo meo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946A9DED-88C9-ACD2-866D-8B61A1671671}"/>
                </a:ext>
              </a:extLst>
            </p:cNvPr>
            <p:cNvSpPr txBox="1"/>
            <p:nvPr/>
          </p:nvSpPr>
          <p:spPr>
            <a:xfrm>
              <a:off x="5622800" y="4325434"/>
              <a:ext cx="6097836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-</a:t>
              </a: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Tiếng kêu : </a:t>
              </a:r>
              <a:r>
                <a:rPr lang="en-US" sz="2400">
                  <a:solidFill>
                    <a:prstClr val="black"/>
                  </a:solidFill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gâu gâu</a:t>
              </a: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9A34DF13-0107-4B3B-46CE-CEC1B6A3D5F0}"/>
              </a:ext>
            </a:extLst>
          </p:cNvPr>
          <p:cNvGrpSpPr/>
          <p:nvPr/>
        </p:nvGrpSpPr>
        <p:grpSpPr>
          <a:xfrm>
            <a:off x="1616221" y="4394727"/>
            <a:ext cx="7612852" cy="1534011"/>
            <a:chOff x="1616221" y="4394727"/>
            <a:chExt cx="7612852" cy="1534011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7F5AABD2-59D1-480E-95FE-67A0C6A88D93}"/>
                </a:ext>
              </a:extLst>
            </p:cNvPr>
            <p:cNvSpPr txBox="1"/>
            <p:nvPr/>
          </p:nvSpPr>
          <p:spPr>
            <a:xfrm>
              <a:off x="1616221" y="4394727"/>
              <a:ext cx="4215668" cy="150810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endParaRPr lang="en-US" sz="200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  <a:p>
              <a:r>
                <a:rPr lang="en-US" sz="2400"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-Chân mèo có vuốt nhọn và sắc lên có thể leo trèo được</a:t>
              </a:r>
            </a:p>
            <a:p>
              <a:r>
                <a:rPr lang="en-US" sz="2400"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-Đuôi mèo dài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27FAF218-7F3D-F671-6E5E-28138382C683}"/>
                </a:ext>
              </a:extLst>
            </p:cNvPr>
            <p:cNvSpPr txBox="1"/>
            <p:nvPr/>
          </p:nvSpPr>
          <p:spPr>
            <a:xfrm>
              <a:off x="5622800" y="4728409"/>
              <a:ext cx="3606273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- Chó không thể leo trèo được</a:t>
              </a:r>
            </a:p>
            <a:p>
              <a:r>
                <a:rPr lang="en-US" sz="2400">
                  <a:latin typeface="Times New Roman" panose="02020603050405020304" pitchFamily="18" charset="0"/>
                  <a:ea typeface="Roboto" panose="02000000000000000000" pitchFamily="2" charset="0"/>
                  <a:cs typeface="Times New Roman" panose="02020603050405020304" pitchFamily="18" charset="0"/>
                </a:rPr>
                <a:t>-Đuôi chó ngắn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0912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7" grpId="0"/>
      <p:bldP spid="1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0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EB12A7B-BC15-438B-969A-65C4115EE76F}"/>
              </a:ext>
            </a:extLst>
          </p:cNvPr>
          <p:cNvSpPr txBox="1"/>
          <p:nvPr/>
        </p:nvSpPr>
        <p:spPr>
          <a:xfrm>
            <a:off x="2385061" y="459755"/>
            <a:ext cx="627287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số con vật nuôi khác trong gia đình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4994956-75BA-4115-BC32-F51834D0D687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1" y="2601299"/>
            <a:ext cx="3794760" cy="212506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7FC8376-6A96-4BBD-956A-DF1C13A1F7C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3285" y="4480560"/>
            <a:ext cx="3949082" cy="222135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FEA0213-C0F4-4480-AE4C-F18FF707DADD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4357" y="2438396"/>
            <a:ext cx="3205163" cy="286965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442C02C-5CA9-4C26-AA16-285B79C077F0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7244" y="3576923"/>
            <a:ext cx="3875707" cy="387570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F1F2550-942C-400A-8A28-B13E2FACB97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6846" y="1431278"/>
            <a:ext cx="5444664" cy="4083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9775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A_文本框 3">
            <a:extLst>
              <a:ext uri="{FF2B5EF4-FFF2-40B4-BE49-F238E27FC236}">
                <a16:creationId xmlns:a16="http://schemas.microsoft.com/office/drawing/2014/main" id="{85145DED-1502-4169-9B58-D33088B1CA27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737360" y="2182505"/>
            <a:ext cx="5677145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9600">
                <a:solidFill>
                  <a:srgbClr val="F3657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Trò chơi</a:t>
            </a:r>
          </a:p>
          <a:p>
            <a:pPr algn="ctr"/>
            <a:r>
              <a:rPr lang="en-US" altLang="zh-CN" sz="5400">
                <a:solidFill>
                  <a:srgbClr val="F3657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Đoán bóng con vật</a:t>
            </a:r>
            <a:endParaRPr lang="zh-CN" altLang="en-US" sz="5400" dirty="0">
              <a:solidFill>
                <a:srgbClr val="F3657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5F687797-2A6A-4CE1-83CB-018E04D27BE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365010"/>
            <a:ext cx="3806092" cy="2492990"/>
          </a:xfrm>
          <a:prstGeom prst="rect">
            <a:avLst/>
          </a:prstGeom>
        </p:spPr>
      </p:pic>
      <p:pic>
        <p:nvPicPr>
          <p:cNvPr id="3" name="Am-thanh-phep-thuat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E29BFEC7-7016-44D6-990F-498CB74450F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791200" y="-1761744"/>
            <a:ext cx="1036320" cy="1036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1891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b="-2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BB3D5EB-58C6-4576-B375-E98A9F3CABA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2259" y="1224117"/>
            <a:ext cx="5113232" cy="342546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580D1B2-BF4F-48BC-8D63-C10009F6A73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2259" y="1224117"/>
            <a:ext cx="5113232" cy="342546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550F145-AF3E-4B46-BF5E-3EBCE6A8BB2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3992" y="1224117"/>
            <a:ext cx="4667531" cy="371735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F93A1BE-9494-4D26-B5CC-E6B72D90BE7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3991" y="1224116"/>
            <a:ext cx="4667531" cy="3717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8591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80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800" decel="10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H VỖ T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b="-2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52DCEA4-7C54-4CE5-B3D4-32AECA4747C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8963" y="1165942"/>
            <a:ext cx="5313721" cy="354248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F0BC69E-F3D3-4E5F-BFC4-8392BD322EE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8963" y="1165942"/>
            <a:ext cx="5313721" cy="354248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9C041C7-3B5D-4E16-85C5-8D7BF68B146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8204" y="1165942"/>
            <a:ext cx="6095238" cy="342857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B2487DC-1CC0-40AF-B91D-562108105F4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8684" y="1173347"/>
            <a:ext cx="6095238" cy="342857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A0109C3-9901-444D-98E3-71E7BB3A7AE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289" y="4002264"/>
            <a:ext cx="2590911" cy="2067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026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800" decel="10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ĐÚNG VỖ T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800" decel="100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Ô Bạn giỏi quá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0" presetClass="entr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A_文本框 3">
            <a:extLst>
              <a:ext uri="{FF2B5EF4-FFF2-40B4-BE49-F238E27FC236}">
                <a16:creationId xmlns:a16="http://schemas.microsoft.com/office/drawing/2014/main" id="{85145DED-1502-4169-9B58-D33088B1CA27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2048982" y="3338459"/>
            <a:ext cx="8053661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Trò</a:t>
            </a:r>
            <a:r>
              <a:rPr lang="en-US" altLang="zh-CN" sz="5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5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chơi</a:t>
            </a:r>
            <a:endParaRPr lang="en-US" altLang="zh-CN" sz="54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  <a:p>
            <a:pPr algn="ctr"/>
            <a:r>
              <a:rPr lang="en-US" altLang="zh-CN" sz="5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Nhìn</a:t>
            </a:r>
            <a:r>
              <a:rPr lang="en-US" altLang="zh-CN" sz="5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5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nhanh</a:t>
            </a:r>
            <a:r>
              <a:rPr lang="en-US" altLang="zh-CN" sz="5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5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nối</a:t>
            </a:r>
            <a:r>
              <a:rPr lang="en-US" altLang="zh-CN" sz="5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5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đúng</a:t>
            </a:r>
            <a:endParaRPr lang="en-US" altLang="zh-CN" sz="54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  <a:p>
            <a:pPr algn="ctr"/>
            <a:r>
              <a:rPr lang="en-US" altLang="zh-CN" sz="4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https://wordwall.net/vi/resource/108119591</a:t>
            </a:r>
            <a:endParaRPr lang="zh-CN" altLang="en-US" sz="40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5F687797-2A6A-4CE1-83CB-018E04D27BE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5908" y="4999191"/>
            <a:ext cx="3806092" cy="2492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0068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34000" b="-3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id="{7E7FF9A8-5D87-4C9F-9DB2-A9BD04C73BE3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0586" y="241597"/>
            <a:ext cx="1463708" cy="1401727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67013761-C605-4C54-B675-FAD2099219B5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62356" y="3289897"/>
            <a:ext cx="1565435" cy="293260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1558766-CE2A-4D96-ABB1-34199A12C14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4650" y="1189828"/>
            <a:ext cx="6781608" cy="482247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3D6EC79-C9F6-4E9C-928E-204A24726956}"/>
              </a:ext>
            </a:extLst>
          </p:cNvPr>
          <p:cNvSpPr txBox="1"/>
          <p:nvPr/>
        </p:nvSpPr>
        <p:spPr>
          <a:xfrm>
            <a:off x="4288090" y="5760834"/>
            <a:ext cx="463139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>
                <a:solidFill>
                  <a:srgbClr val="FF0000"/>
                </a:solidFill>
                <a:latin typeface="#9Slide03 SVN-Avo Bold" panose="02040603050506020204" pitchFamily="18" charset="0"/>
              </a:rPr>
              <a:t>Con gà trống</a:t>
            </a:r>
          </a:p>
        </p:txBody>
      </p:sp>
      <p:pic>
        <p:nvPicPr>
          <p:cNvPr id="10" name="tiếng gà trống gáy">
            <a:hlinkClick r:id="" action="ppaction://media"/>
            <a:extLst>
              <a:ext uri="{FF2B5EF4-FFF2-40B4-BE49-F238E27FC236}">
                <a16:creationId xmlns:a16="http://schemas.microsoft.com/office/drawing/2014/main" id="{7A0D63F6-0AB8-43ED-ADD3-E121158F7DE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791200" y="-1761744"/>
            <a:ext cx="1036320" cy="1036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3719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0 L -0.62161 -0.05833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081" y="-29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3" repeatCount="30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7">
            <a:extLst>
              <a:ext uri="{FF2B5EF4-FFF2-40B4-BE49-F238E27FC236}">
                <a16:creationId xmlns:a16="http://schemas.microsoft.com/office/drawing/2014/main" id="{570D770E-AF66-4398-B26D-76F14465EC6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808458" cy="685800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7E7FF9A8-5D87-4C9F-9DB2-A9BD04C73BE3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0586" y="241597"/>
            <a:ext cx="1463708" cy="1401727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67013761-C605-4C54-B675-FAD2099219B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783637" y="1130003"/>
            <a:ext cx="2974223" cy="572799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1558766-CE2A-4D96-ABB1-34199A12C14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6344" y="1199704"/>
            <a:ext cx="6004056" cy="4269551"/>
          </a:xfrm>
          <a:prstGeom prst="rect">
            <a:avLst/>
          </a:prstGeom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D881782C-BBCD-49FF-B8D8-95F2662429C1}"/>
              </a:ext>
            </a:extLst>
          </p:cNvPr>
          <p:cNvCxnSpPr>
            <a:cxnSpLocks/>
          </p:cNvCxnSpPr>
          <p:nvPr/>
        </p:nvCxnSpPr>
        <p:spPr>
          <a:xfrm flipH="1">
            <a:off x="6389670" y="1905000"/>
            <a:ext cx="963630" cy="514350"/>
          </a:xfrm>
          <a:prstGeom prst="straightConnector1">
            <a:avLst/>
          </a:prstGeom>
          <a:ln w="28575">
            <a:solidFill>
              <a:schemeClr val="accent5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2FFADEF4-9DC1-4861-9764-FFBE80372DC6}"/>
              </a:ext>
            </a:extLst>
          </p:cNvPr>
          <p:cNvSpPr txBox="1"/>
          <p:nvPr/>
        </p:nvSpPr>
        <p:spPr>
          <a:xfrm>
            <a:off x="7048340" y="1388745"/>
            <a:ext cx="13035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Đầu gà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CB83FB3C-A431-4491-9071-CE35FA642DDE}"/>
              </a:ext>
            </a:extLst>
          </p:cNvPr>
          <p:cNvCxnSpPr>
            <a:cxnSpLocks/>
          </p:cNvCxnSpPr>
          <p:nvPr/>
        </p:nvCxnSpPr>
        <p:spPr>
          <a:xfrm>
            <a:off x="6096000" y="1128021"/>
            <a:ext cx="0" cy="1030605"/>
          </a:xfrm>
          <a:prstGeom prst="straightConnector1">
            <a:avLst/>
          </a:prstGeom>
          <a:ln w="28575">
            <a:solidFill>
              <a:schemeClr val="accent5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3187E64D-E0DF-4B3B-A86D-5FA19527616A}"/>
              </a:ext>
            </a:extLst>
          </p:cNvPr>
          <p:cNvSpPr txBox="1"/>
          <p:nvPr/>
        </p:nvSpPr>
        <p:spPr>
          <a:xfrm>
            <a:off x="5736696" y="509395"/>
            <a:ext cx="13853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Mào gà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1F693DF8-9EAF-42D2-B7F5-7B9DC5D4339F}"/>
              </a:ext>
            </a:extLst>
          </p:cNvPr>
          <p:cNvCxnSpPr>
            <a:cxnSpLocks/>
          </p:cNvCxnSpPr>
          <p:nvPr/>
        </p:nvCxnSpPr>
        <p:spPr>
          <a:xfrm flipV="1">
            <a:off x="4353623" y="2467343"/>
            <a:ext cx="1501043" cy="401605"/>
          </a:xfrm>
          <a:prstGeom prst="straightConnector1">
            <a:avLst/>
          </a:prstGeom>
          <a:ln w="28575">
            <a:solidFill>
              <a:schemeClr val="accent5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5E0D43F9-EBA0-4AEC-B140-B9496D957B8C}"/>
              </a:ext>
            </a:extLst>
          </p:cNvPr>
          <p:cNvSpPr txBox="1"/>
          <p:nvPr/>
        </p:nvSpPr>
        <p:spPr>
          <a:xfrm>
            <a:off x="3163874" y="2647950"/>
            <a:ext cx="11897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Mỏ gà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BA77B474-097E-4523-990D-A06204D6F448}"/>
              </a:ext>
            </a:extLst>
          </p:cNvPr>
          <p:cNvCxnSpPr>
            <a:cxnSpLocks/>
          </p:cNvCxnSpPr>
          <p:nvPr/>
        </p:nvCxnSpPr>
        <p:spPr>
          <a:xfrm>
            <a:off x="4561152" y="1911965"/>
            <a:ext cx="1560248" cy="450235"/>
          </a:xfrm>
          <a:prstGeom prst="straightConnector1">
            <a:avLst/>
          </a:prstGeom>
          <a:ln w="28575">
            <a:solidFill>
              <a:schemeClr val="accent5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79C8FFBA-F973-4115-A976-9F3019A64AFD}"/>
              </a:ext>
            </a:extLst>
          </p:cNvPr>
          <p:cNvSpPr txBox="1"/>
          <p:nvPr/>
        </p:nvSpPr>
        <p:spPr>
          <a:xfrm>
            <a:off x="3346004" y="1517650"/>
            <a:ext cx="12971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Mắt gà</a:t>
            </a: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9BE08FDB-AFE2-4D8A-805F-0F47C41BE3AD}"/>
              </a:ext>
            </a:extLst>
          </p:cNvPr>
          <p:cNvCxnSpPr>
            <a:cxnSpLocks/>
            <a:stCxn id="29" idx="3"/>
          </p:cNvCxnSpPr>
          <p:nvPr/>
        </p:nvCxnSpPr>
        <p:spPr>
          <a:xfrm flipV="1">
            <a:off x="4905757" y="3796928"/>
            <a:ext cx="1215643" cy="453734"/>
          </a:xfrm>
          <a:prstGeom prst="straightConnector1">
            <a:avLst/>
          </a:prstGeom>
          <a:ln w="28575">
            <a:solidFill>
              <a:schemeClr val="accent5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D7FCB577-6B02-4523-B26D-2D3D4650ACEA}"/>
              </a:ext>
            </a:extLst>
          </p:cNvPr>
          <p:cNvSpPr txBox="1"/>
          <p:nvPr/>
        </p:nvSpPr>
        <p:spPr>
          <a:xfrm>
            <a:off x="3437085" y="3989052"/>
            <a:ext cx="14686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Mình gà</a:t>
            </a: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27ACC302-EBB5-452C-A2D8-BF961E7B830A}"/>
              </a:ext>
            </a:extLst>
          </p:cNvPr>
          <p:cNvCxnSpPr>
            <a:cxnSpLocks/>
          </p:cNvCxnSpPr>
          <p:nvPr/>
        </p:nvCxnSpPr>
        <p:spPr>
          <a:xfrm>
            <a:off x="5854666" y="4976018"/>
            <a:ext cx="1098486" cy="0"/>
          </a:xfrm>
          <a:prstGeom prst="straightConnector1">
            <a:avLst/>
          </a:prstGeom>
          <a:ln w="28575">
            <a:solidFill>
              <a:schemeClr val="accent5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58453C06-11B2-427F-94AD-49E09698A09F}"/>
              </a:ext>
            </a:extLst>
          </p:cNvPr>
          <p:cNvSpPr txBox="1"/>
          <p:nvPr/>
        </p:nvSpPr>
        <p:spPr>
          <a:xfrm>
            <a:off x="4425124" y="4714408"/>
            <a:ext cx="14959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Chân gà</a:t>
            </a:r>
          </a:p>
        </p:txBody>
      </p:sp>
      <p:sp>
        <p:nvSpPr>
          <p:cNvPr id="35" name="Arrow: Up 34">
            <a:extLst>
              <a:ext uri="{FF2B5EF4-FFF2-40B4-BE49-F238E27FC236}">
                <a16:creationId xmlns:a16="http://schemas.microsoft.com/office/drawing/2014/main" id="{C8E0C639-EDDB-4A37-A149-4CC62577BE10}"/>
              </a:ext>
            </a:extLst>
          </p:cNvPr>
          <p:cNvSpPr/>
          <p:nvPr/>
        </p:nvSpPr>
        <p:spPr>
          <a:xfrm>
            <a:off x="6538779" y="5200458"/>
            <a:ext cx="273857" cy="399602"/>
          </a:xfrm>
          <a:prstGeom prst="upArrow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Arrow: Up 35">
            <a:extLst>
              <a:ext uri="{FF2B5EF4-FFF2-40B4-BE49-F238E27FC236}">
                <a16:creationId xmlns:a16="http://schemas.microsoft.com/office/drawing/2014/main" id="{8D1A2CB9-B4D2-4D27-9137-F726D9DB7FBF}"/>
              </a:ext>
            </a:extLst>
          </p:cNvPr>
          <p:cNvSpPr/>
          <p:nvPr/>
        </p:nvSpPr>
        <p:spPr>
          <a:xfrm rot="17698999">
            <a:off x="7280758" y="5210894"/>
            <a:ext cx="273857" cy="399602"/>
          </a:xfrm>
          <a:prstGeom prst="upArrow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B39E119C-F348-46D2-A38D-6A6CAE19183D}"/>
              </a:ext>
            </a:extLst>
          </p:cNvPr>
          <p:cNvCxnSpPr>
            <a:cxnSpLocks/>
          </p:cNvCxnSpPr>
          <p:nvPr/>
        </p:nvCxnSpPr>
        <p:spPr>
          <a:xfrm flipH="1" flipV="1">
            <a:off x="8777158" y="3194188"/>
            <a:ext cx="1522542" cy="501132"/>
          </a:xfrm>
          <a:prstGeom prst="straightConnector1">
            <a:avLst/>
          </a:prstGeom>
          <a:ln w="28575">
            <a:solidFill>
              <a:schemeClr val="accent5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49652BDF-07AC-4D47-8954-CF31F6916DCC}"/>
              </a:ext>
            </a:extLst>
          </p:cNvPr>
          <p:cNvSpPr txBox="1"/>
          <p:nvPr/>
        </p:nvSpPr>
        <p:spPr>
          <a:xfrm>
            <a:off x="10346198" y="3535318"/>
            <a:ext cx="13997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Đuôi gà</a:t>
            </a:r>
          </a:p>
        </p:txBody>
      </p: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87E0AD9D-E3F8-4B9B-903F-11D5FEC1E51A}"/>
              </a:ext>
            </a:extLst>
          </p:cNvPr>
          <p:cNvCxnSpPr>
            <a:cxnSpLocks/>
          </p:cNvCxnSpPr>
          <p:nvPr/>
        </p:nvCxnSpPr>
        <p:spPr>
          <a:xfrm flipH="1" flipV="1">
            <a:off x="7353300" y="4101207"/>
            <a:ext cx="1522542" cy="501132"/>
          </a:xfrm>
          <a:prstGeom prst="straightConnector1">
            <a:avLst/>
          </a:prstGeom>
          <a:ln w="28575">
            <a:solidFill>
              <a:schemeClr val="accent5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D85EED12-67DB-41FC-BB6F-0E76AE535BD5}"/>
              </a:ext>
            </a:extLst>
          </p:cNvPr>
          <p:cNvSpPr txBox="1"/>
          <p:nvPr/>
        </p:nvSpPr>
        <p:spPr>
          <a:xfrm>
            <a:off x="8873580" y="4332484"/>
            <a:ext cx="14959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Cánh gà</a:t>
            </a:r>
          </a:p>
        </p:txBody>
      </p:sp>
    </p:spTree>
    <p:extLst>
      <p:ext uri="{BB962C8B-B14F-4D97-AF65-F5344CB8AC3E}">
        <p14:creationId xmlns:p14="http://schemas.microsoft.com/office/powerpoint/2010/main" val="2325135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00"/>
                            </p:stCondLst>
                            <p:childTnLst>
                              <p:par>
                                <p:cTn id="8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500"/>
                            </p:stCondLst>
                            <p:childTnLst>
                              <p:par>
                                <p:cTn id="9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6" grpId="0"/>
      <p:bldP spid="20" grpId="0"/>
      <p:bldP spid="27" grpId="0"/>
      <p:bldP spid="29" grpId="0"/>
      <p:bldP spid="31" grpId="0"/>
      <p:bldP spid="35" grpId="0" animBg="1"/>
      <p:bldP spid="35" grpId="1" animBg="1"/>
      <p:bldP spid="36" grpId="0" animBg="1"/>
      <p:bldP spid="36" grpId="1" animBg="1"/>
      <p:bldP spid="40" grpId="0"/>
      <p:bldP spid="4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7">
            <a:extLst>
              <a:ext uri="{FF2B5EF4-FFF2-40B4-BE49-F238E27FC236}">
                <a16:creationId xmlns:a16="http://schemas.microsoft.com/office/drawing/2014/main" id="{570D770E-AF66-4398-B26D-76F14465EC6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808458" cy="685800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7E7FF9A8-5D87-4C9F-9DB2-A9BD04C73BE3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0586" y="241597"/>
            <a:ext cx="1463708" cy="1401727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67013761-C605-4C54-B675-FAD2099219B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783637" y="1130003"/>
            <a:ext cx="2974223" cy="572799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1558766-CE2A-4D96-ABB1-34199A12C14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6736" y="1643324"/>
            <a:ext cx="6004056" cy="426955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63DB570-29B5-4442-B82E-A97BBFCF91F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7433" y="2319952"/>
            <a:ext cx="3454103" cy="3454103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96485188-BAA0-4413-BFBE-CD42180B8131}"/>
              </a:ext>
            </a:extLst>
          </p:cNvPr>
          <p:cNvGrpSpPr/>
          <p:nvPr/>
        </p:nvGrpSpPr>
        <p:grpSpPr>
          <a:xfrm>
            <a:off x="4572702" y="235544"/>
            <a:ext cx="7268444" cy="1401727"/>
            <a:chOff x="4572702" y="235544"/>
            <a:chExt cx="7268444" cy="1401727"/>
          </a:xfrm>
        </p:grpSpPr>
        <p:sp>
          <p:nvSpPr>
            <p:cNvPr id="6" name="Thought Bubble: Cloud 5">
              <a:extLst>
                <a:ext uri="{FF2B5EF4-FFF2-40B4-BE49-F238E27FC236}">
                  <a16:creationId xmlns:a16="http://schemas.microsoft.com/office/drawing/2014/main" id="{ECC9C894-A38B-4221-B12C-2C9C9305F88A}"/>
                </a:ext>
              </a:extLst>
            </p:cNvPr>
            <p:cNvSpPr/>
            <p:nvPr/>
          </p:nvSpPr>
          <p:spPr>
            <a:xfrm>
              <a:off x="4572702" y="235544"/>
              <a:ext cx="7268444" cy="1401727"/>
            </a:xfrm>
            <a:prstGeom prst="cloudCallout">
              <a:avLst>
                <a:gd name="adj1" fmla="val -8777"/>
                <a:gd name="adj2" fmla="val 116862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EF1717BF-E43E-4913-AF56-0BBBFDD99DEA}"/>
                </a:ext>
              </a:extLst>
            </p:cNvPr>
            <p:cNvSpPr txBox="1"/>
            <p:nvPr/>
          </p:nvSpPr>
          <p:spPr>
            <a:xfrm>
              <a:off x="4733056" y="559379"/>
              <a:ext cx="694773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>
                  <a:solidFill>
                    <a:srgbClr val="FF0000"/>
                  </a:solidFill>
                  <a:latin typeface="#9Slide01 Noi dung ngan" panose="00000600000000000000" pitchFamily="2" charset="0"/>
                </a:rPr>
                <a:t>Món ăn yêu thích của gà là thóc </a:t>
              </a: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3BE5EBFB-6C1A-4640-9967-A37E0D421DF5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3540" y="2514600"/>
            <a:ext cx="4130889" cy="378402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C291D74-5556-4913-80A7-CB87255686B4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25" t="10982" r="8427" b="-1272"/>
          <a:stretch/>
        </p:blipFill>
        <p:spPr>
          <a:xfrm>
            <a:off x="7070322" y="235544"/>
            <a:ext cx="2526435" cy="2190892"/>
          </a:xfrm>
          <a:prstGeom prst="cloudCallout">
            <a:avLst>
              <a:gd name="adj1" fmla="val 47512"/>
              <a:gd name="adj2" fmla="val 63315"/>
            </a:avLst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661D659-2219-4B5F-B9B3-DBF56C87A39E}"/>
              </a:ext>
            </a:extLst>
          </p:cNvPr>
          <p:cNvSpPr txBox="1"/>
          <p:nvPr/>
        </p:nvSpPr>
        <p:spPr>
          <a:xfrm>
            <a:off x="2974223" y="6062272"/>
            <a:ext cx="28055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Con gà trống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30E6DA8-98DA-406D-AFB1-7BBB6CE7B190}"/>
              </a:ext>
            </a:extLst>
          </p:cNvPr>
          <p:cNvSpPr txBox="1"/>
          <p:nvPr/>
        </p:nvSpPr>
        <p:spPr>
          <a:xfrm>
            <a:off x="9018170" y="6135062"/>
            <a:ext cx="25090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Con gà mái</a:t>
            </a:r>
          </a:p>
        </p:txBody>
      </p:sp>
    </p:spTree>
    <p:extLst>
      <p:ext uri="{BB962C8B-B14F-4D97-AF65-F5344CB8AC3E}">
        <p14:creationId xmlns:p14="http://schemas.microsoft.com/office/powerpoint/2010/main" val="4176812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4.07407E-6 L -0.29622 -0.00093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818" y="-46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4000" b="-3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id="{7E7FF9A8-5D87-4C9F-9DB2-A9BD04C73BE3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0586" y="241597"/>
            <a:ext cx="1463708" cy="1401727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67013761-C605-4C54-B675-FAD2099219B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593244" y="3193494"/>
            <a:ext cx="1863334" cy="349067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3D6EC79-C9F6-4E9C-928E-204A24726956}"/>
              </a:ext>
            </a:extLst>
          </p:cNvPr>
          <p:cNvSpPr txBox="1"/>
          <p:nvPr/>
        </p:nvSpPr>
        <p:spPr>
          <a:xfrm>
            <a:off x="4288090" y="5760834"/>
            <a:ext cx="279916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>
                <a:solidFill>
                  <a:srgbClr val="FF0000"/>
                </a:solidFill>
                <a:latin typeface="#9Slide03 SVN-Avo Bold" panose="02040603050506020204" pitchFamily="18" charset="0"/>
              </a:rPr>
              <a:t>Con vịt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C076525-B24D-44D6-B767-FCB42930115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5013456" y="1752256"/>
            <a:ext cx="4647877" cy="4008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427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4.81481E-6 L 0.65807 0.0162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904" y="8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9">
            <a:extLst>
              <a:ext uri="{FF2B5EF4-FFF2-40B4-BE49-F238E27FC236}">
                <a16:creationId xmlns:a16="http://schemas.microsoft.com/office/drawing/2014/main" id="{3701496E-45F2-4793-9E43-A287E32FD0AE}"/>
              </a:ext>
            </a:extLst>
          </p:cNvPr>
          <p:cNvGrpSpPr/>
          <p:nvPr/>
        </p:nvGrpSpPr>
        <p:grpSpPr>
          <a:xfrm>
            <a:off x="5799076" y="-482630"/>
            <a:ext cx="6666822" cy="2754135"/>
            <a:chOff x="2630597" y="-722194"/>
            <a:chExt cx="6666822" cy="2754135"/>
          </a:xfrm>
        </p:grpSpPr>
        <p:pic>
          <p:nvPicPr>
            <p:cNvPr id="10" name="图片 6">
              <a:extLst>
                <a:ext uri="{FF2B5EF4-FFF2-40B4-BE49-F238E27FC236}">
                  <a16:creationId xmlns:a16="http://schemas.microsoft.com/office/drawing/2014/main" id="{39410953-2E4F-4A57-AAC5-B9D5FCC71E6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0510326">
              <a:off x="5450040" y="-368479"/>
              <a:ext cx="3847379" cy="2400420"/>
            </a:xfrm>
            <a:prstGeom prst="rect">
              <a:avLst/>
            </a:prstGeom>
          </p:spPr>
        </p:pic>
        <p:pic>
          <p:nvPicPr>
            <p:cNvPr id="11" name="图片 18">
              <a:extLst>
                <a:ext uri="{FF2B5EF4-FFF2-40B4-BE49-F238E27FC236}">
                  <a16:creationId xmlns:a16="http://schemas.microsoft.com/office/drawing/2014/main" id="{C0C157A4-C0E6-4EF6-8678-7E378EB3DE0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0034392">
              <a:off x="2630597" y="-722194"/>
              <a:ext cx="3847379" cy="2400420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C41D949A-CF1F-4873-BA9F-E3510934A6DF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A1CBD7"/>
              </a:clrFrom>
              <a:clrTo>
                <a:srgbClr val="A1CBD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665" y="276237"/>
            <a:ext cx="2269956" cy="205241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45D06D2-B8AD-45CD-AAD7-A773A8A58C6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340720" y="2328655"/>
            <a:ext cx="4866184" cy="4196858"/>
          </a:xfrm>
          <a:prstGeom prst="rect">
            <a:avLst/>
          </a:prstGeom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F369AB6A-87D9-4466-8217-CFEF7F3FCB4B}"/>
              </a:ext>
            </a:extLst>
          </p:cNvPr>
          <p:cNvCxnSpPr/>
          <p:nvPr/>
        </p:nvCxnSpPr>
        <p:spPr>
          <a:xfrm flipH="1">
            <a:off x="7277100" y="1676400"/>
            <a:ext cx="266700" cy="652255"/>
          </a:xfrm>
          <a:prstGeom prst="straightConnector1">
            <a:avLst/>
          </a:prstGeom>
          <a:ln w="28575">
            <a:solidFill>
              <a:schemeClr val="accent5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6C5002FE-0A23-4BDA-AD03-E2F850F2D5F9}"/>
              </a:ext>
            </a:extLst>
          </p:cNvPr>
          <p:cNvSpPr txBox="1"/>
          <p:nvPr/>
        </p:nvSpPr>
        <p:spPr>
          <a:xfrm>
            <a:off x="7154793" y="1182649"/>
            <a:ext cx="140455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 vịt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92C9FE5B-C345-4C25-AF64-9E5F2E81608A}"/>
              </a:ext>
            </a:extLst>
          </p:cNvPr>
          <p:cNvCxnSpPr>
            <a:cxnSpLocks/>
          </p:cNvCxnSpPr>
          <p:nvPr/>
        </p:nvCxnSpPr>
        <p:spPr>
          <a:xfrm flipH="1">
            <a:off x="7277100" y="2261175"/>
            <a:ext cx="1726259" cy="491343"/>
          </a:xfrm>
          <a:prstGeom prst="straightConnector1">
            <a:avLst/>
          </a:prstGeom>
          <a:ln w="28575">
            <a:solidFill>
              <a:schemeClr val="accent5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8781C0C4-8B6C-4CDD-935B-1CDFE0869916}"/>
              </a:ext>
            </a:extLst>
          </p:cNvPr>
          <p:cNvSpPr txBox="1"/>
          <p:nvPr/>
        </p:nvSpPr>
        <p:spPr>
          <a:xfrm>
            <a:off x="9012579" y="1849281"/>
            <a:ext cx="140455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 vịt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19B82762-003E-4AF1-AB13-706DA4D7D6D8}"/>
              </a:ext>
            </a:extLst>
          </p:cNvPr>
          <p:cNvCxnSpPr>
            <a:cxnSpLocks/>
          </p:cNvCxnSpPr>
          <p:nvPr/>
        </p:nvCxnSpPr>
        <p:spPr>
          <a:xfrm flipH="1">
            <a:off x="8098180" y="3246269"/>
            <a:ext cx="1102970" cy="58796"/>
          </a:xfrm>
          <a:prstGeom prst="straightConnector1">
            <a:avLst/>
          </a:prstGeom>
          <a:ln w="28575">
            <a:solidFill>
              <a:schemeClr val="accent5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50C2E16E-147D-4B37-B579-86906E57972B}"/>
              </a:ext>
            </a:extLst>
          </p:cNvPr>
          <p:cNvSpPr txBox="1"/>
          <p:nvPr/>
        </p:nvSpPr>
        <p:spPr>
          <a:xfrm>
            <a:off x="9210225" y="2886872"/>
            <a:ext cx="129073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Mỏ vịt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B23BECA9-31F9-4AA6-B0D1-5BC343002620}"/>
              </a:ext>
            </a:extLst>
          </p:cNvPr>
          <p:cNvCxnSpPr>
            <a:cxnSpLocks/>
          </p:cNvCxnSpPr>
          <p:nvPr/>
        </p:nvCxnSpPr>
        <p:spPr>
          <a:xfrm flipH="1">
            <a:off x="6725615" y="5000284"/>
            <a:ext cx="2666035" cy="29398"/>
          </a:xfrm>
          <a:prstGeom prst="straightConnector1">
            <a:avLst/>
          </a:prstGeom>
          <a:ln w="28575">
            <a:solidFill>
              <a:schemeClr val="accent5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9683A890-2314-4F10-8775-033012AE9460}"/>
              </a:ext>
            </a:extLst>
          </p:cNvPr>
          <p:cNvSpPr txBox="1"/>
          <p:nvPr/>
        </p:nvSpPr>
        <p:spPr>
          <a:xfrm>
            <a:off x="9442471" y="4570421"/>
            <a:ext cx="160973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 vịt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65226690-A972-4EE6-A0F8-339944D8F321}"/>
              </a:ext>
            </a:extLst>
          </p:cNvPr>
          <p:cNvCxnSpPr>
            <a:cxnSpLocks/>
          </p:cNvCxnSpPr>
          <p:nvPr/>
        </p:nvCxnSpPr>
        <p:spPr>
          <a:xfrm>
            <a:off x="3553030" y="6007643"/>
            <a:ext cx="2047669" cy="181397"/>
          </a:xfrm>
          <a:prstGeom prst="straightConnector1">
            <a:avLst/>
          </a:prstGeom>
          <a:ln w="28575">
            <a:solidFill>
              <a:schemeClr val="accent5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AA03C4AE-F4D1-491D-AABA-30207A7064FD}"/>
              </a:ext>
            </a:extLst>
          </p:cNvPr>
          <p:cNvSpPr txBox="1"/>
          <p:nvPr/>
        </p:nvSpPr>
        <p:spPr>
          <a:xfrm>
            <a:off x="1839099" y="5422868"/>
            <a:ext cx="158729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 vịt</a:t>
            </a: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0170E05D-4294-47AB-AA6C-1606700C3386}"/>
              </a:ext>
            </a:extLst>
          </p:cNvPr>
          <p:cNvCxnSpPr>
            <a:cxnSpLocks/>
          </p:cNvCxnSpPr>
          <p:nvPr/>
        </p:nvCxnSpPr>
        <p:spPr>
          <a:xfrm>
            <a:off x="2337399" y="3515405"/>
            <a:ext cx="1339062" cy="181397"/>
          </a:xfrm>
          <a:prstGeom prst="straightConnector1">
            <a:avLst/>
          </a:prstGeom>
          <a:ln w="28575">
            <a:solidFill>
              <a:schemeClr val="accent5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80B74703-3AD8-490D-AD7C-D1CCD786C401}"/>
              </a:ext>
            </a:extLst>
          </p:cNvPr>
          <p:cNvSpPr txBox="1"/>
          <p:nvPr/>
        </p:nvSpPr>
        <p:spPr>
          <a:xfrm>
            <a:off x="309343" y="3023302"/>
            <a:ext cx="154080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Đuôi vịt</a:t>
            </a:r>
          </a:p>
        </p:txBody>
      </p:sp>
      <p:sp>
        <p:nvSpPr>
          <p:cNvPr id="33" name="Arrow: Up 32">
            <a:extLst>
              <a:ext uri="{FF2B5EF4-FFF2-40B4-BE49-F238E27FC236}">
                <a16:creationId xmlns:a16="http://schemas.microsoft.com/office/drawing/2014/main" id="{1D52AEB0-5C2B-450A-A835-52D1DA7FBF61}"/>
              </a:ext>
            </a:extLst>
          </p:cNvPr>
          <p:cNvSpPr/>
          <p:nvPr/>
        </p:nvSpPr>
        <p:spPr>
          <a:xfrm>
            <a:off x="5773812" y="6258513"/>
            <a:ext cx="247650" cy="668960"/>
          </a:xfrm>
          <a:prstGeom prst="upArrow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Arrow: Up 33">
            <a:extLst>
              <a:ext uri="{FF2B5EF4-FFF2-40B4-BE49-F238E27FC236}">
                <a16:creationId xmlns:a16="http://schemas.microsoft.com/office/drawing/2014/main" id="{D33F7A60-7468-494F-9A16-DC8D1910CD38}"/>
              </a:ext>
            </a:extLst>
          </p:cNvPr>
          <p:cNvSpPr/>
          <p:nvPr/>
        </p:nvSpPr>
        <p:spPr>
          <a:xfrm>
            <a:off x="6445770" y="5924033"/>
            <a:ext cx="247650" cy="668960"/>
          </a:xfrm>
          <a:prstGeom prst="upArrow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18142BC4-34C8-421D-AFC0-E4F5A643E2E1}"/>
              </a:ext>
            </a:extLst>
          </p:cNvPr>
          <p:cNvCxnSpPr>
            <a:cxnSpLocks/>
          </p:cNvCxnSpPr>
          <p:nvPr/>
        </p:nvCxnSpPr>
        <p:spPr>
          <a:xfrm>
            <a:off x="4781550" y="2433182"/>
            <a:ext cx="464845" cy="2039629"/>
          </a:xfrm>
          <a:prstGeom prst="straightConnector1">
            <a:avLst/>
          </a:prstGeom>
          <a:ln w="28575">
            <a:solidFill>
              <a:schemeClr val="accent5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00611B3B-B866-4A88-AFE8-4F091FF87F26}"/>
              </a:ext>
            </a:extLst>
          </p:cNvPr>
          <p:cNvSpPr txBox="1"/>
          <p:nvPr/>
        </p:nvSpPr>
        <p:spPr>
          <a:xfrm>
            <a:off x="3454146" y="1814667"/>
            <a:ext cx="158729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Cánh vịt</a:t>
            </a:r>
          </a:p>
        </p:txBody>
      </p:sp>
    </p:spTree>
    <p:extLst>
      <p:ext uri="{BB962C8B-B14F-4D97-AF65-F5344CB8AC3E}">
        <p14:creationId xmlns:p14="http://schemas.microsoft.com/office/powerpoint/2010/main" val="2475434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500"/>
                            </p:stCondLst>
                            <p:childTnLst>
                              <p:par>
                                <p:cTn id="7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500"/>
                            </p:stCondLst>
                            <p:childTnLst>
                              <p:par>
                                <p:cTn id="8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8" grpId="0"/>
      <p:bldP spid="22" grpId="0"/>
      <p:bldP spid="25" grpId="0"/>
      <p:bldP spid="29" grpId="0"/>
      <p:bldP spid="31" grpId="0"/>
      <p:bldP spid="33" grpId="0" animBg="1"/>
      <p:bldP spid="34" grpId="0" animBg="1"/>
      <p:bldP spid="3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9">
            <a:extLst>
              <a:ext uri="{FF2B5EF4-FFF2-40B4-BE49-F238E27FC236}">
                <a16:creationId xmlns:a16="http://schemas.microsoft.com/office/drawing/2014/main" id="{3701496E-45F2-4793-9E43-A287E32FD0AE}"/>
              </a:ext>
            </a:extLst>
          </p:cNvPr>
          <p:cNvGrpSpPr/>
          <p:nvPr/>
        </p:nvGrpSpPr>
        <p:grpSpPr>
          <a:xfrm>
            <a:off x="5799076" y="-482630"/>
            <a:ext cx="6666822" cy="2754135"/>
            <a:chOff x="2630597" y="-722194"/>
            <a:chExt cx="6666822" cy="2754135"/>
          </a:xfrm>
        </p:grpSpPr>
        <p:pic>
          <p:nvPicPr>
            <p:cNvPr id="10" name="图片 6">
              <a:extLst>
                <a:ext uri="{FF2B5EF4-FFF2-40B4-BE49-F238E27FC236}">
                  <a16:creationId xmlns:a16="http://schemas.microsoft.com/office/drawing/2014/main" id="{39410953-2E4F-4A57-AAC5-B9D5FCC71E6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0510326">
              <a:off x="5450040" y="-368479"/>
              <a:ext cx="3847379" cy="2400420"/>
            </a:xfrm>
            <a:prstGeom prst="rect">
              <a:avLst/>
            </a:prstGeom>
          </p:spPr>
        </p:pic>
        <p:pic>
          <p:nvPicPr>
            <p:cNvPr id="11" name="图片 18">
              <a:extLst>
                <a:ext uri="{FF2B5EF4-FFF2-40B4-BE49-F238E27FC236}">
                  <a16:creationId xmlns:a16="http://schemas.microsoft.com/office/drawing/2014/main" id="{C0C157A4-C0E6-4EF6-8678-7E378EB3DE0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0034392">
              <a:off x="2630597" y="-722194"/>
              <a:ext cx="3847379" cy="2400420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C41D949A-CF1F-4873-BA9F-E3510934A6DF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A1CBD7"/>
              </a:clrFrom>
              <a:clrTo>
                <a:srgbClr val="A1CBD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665" y="276237"/>
            <a:ext cx="2269956" cy="205241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45D06D2-B8AD-45CD-AAD7-A773A8A58C6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44691" y="2841508"/>
            <a:ext cx="3974032" cy="3427419"/>
          </a:xfrm>
          <a:prstGeom prst="rect">
            <a:avLst/>
          </a:prstGeom>
        </p:spPr>
      </p:pic>
      <p:pic>
        <p:nvPicPr>
          <p:cNvPr id="1026" name="Picture 2" descr="Ngỗng thiên nga Vịt vịt Mallard, ngỗng, giải phẫu, động vật png | PNGEgg">
            <a:extLst>
              <a:ext uri="{FF2B5EF4-FFF2-40B4-BE49-F238E27FC236}">
                <a16:creationId xmlns:a16="http://schemas.microsoft.com/office/drawing/2014/main" id="{31CED61C-3D40-43CB-A83D-53BB4EBD7A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62" b="92912" l="9770" r="89943">
                        <a14:foregroundMark x1="43391" y1="92912" x2="43391" y2="929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4786"/>
          <a:stretch/>
        </p:blipFill>
        <p:spPr bwMode="auto">
          <a:xfrm>
            <a:off x="8161260" y="2047474"/>
            <a:ext cx="4162425" cy="4696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6" descr="Con ngan là con gì? Con ngan có phải con vịt xiêm không?">
            <a:extLst>
              <a:ext uri="{FF2B5EF4-FFF2-40B4-BE49-F238E27FC236}">
                <a16:creationId xmlns:a16="http://schemas.microsoft.com/office/drawing/2014/main" id="{46BD3514-2BA9-4E27-BB85-489F60B0C5F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36" name="Picture 12" descr="Con Ngan Là Con Gì Có Những Đặc Điểm Nào Nấu Món Gì Ngon, Nuôi Ngan Lấy…  Gan!">
            <a:extLst>
              <a:ext uri="{FF2B5EF4-FFF2-40B4-BE49-F238E27FC236}">
                <a16:creationId xmlns:a16="http://schemas.microsoft.com/office/drawing/2014/main" id="{98E0ADE4-D2DC-410C-AA8B-B6A6CB9E70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8971" b="97625" l="10000" r="92167">
                        <a14:foregroundMark x1="45333" y1="90237" x2="45333" y2="90237"/>
                        <a14:foregroundMark x1="45333" y1="82586" x2="44667" y2="93404"/>
                        <a14:foregroundMark x1="43167" y1="93668" x2="43167" y2="98153"/>
                        <a14:foregroundMark x1="52333" y1="85488" x2="62667" y2="85752"/>
                        <a14:foregroundMark x1="91667" y1="78364" x2="92333" y2="85488"/>
                        <a14:foregroundMark x1="34167" y1="8971" x2="34167" y2="8971"/>
                        <a14:foregroundMark x1="30167" y1="24538" x2="30167" y2="245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3348271" y="2485614"/>
            <a:ext cx="5800257" cy="3663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026131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617BFDF-B6DD-4A66-918D-3096EE3FF984}"/>
              </a:ext>
            </a:extLst>
          </p:cNvPr>
          <p:cNvSpPr txBox="1"/>
          <p:nvPr/>
        </p:nvSpPr>
        <p:spPr>
          <a:xfrm>
            <a:off x="3231273" y="515200"/>
            <a:ext cx="5356146" cy="908864"/>
          </a:xfrm>
          <a:prstGeom prst="round2DiagRect">
            <a:avLst>
              <a:gd name="adj1" fmla="val 50000"/>
              <a:gd name="adj2" fmla="val 0"/>
            </a:avLst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36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Lợi ích của con gà, con vịt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4467C3B-1F45-4F04-BF78-BEF153D198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6685" y="1580631"/>
            <a:ext cx="4563908" cy="3057705"/>
          </a:xfrm>
          <a:prstGeom prst="teardrop">
            <a:avLst>
              <a:gd name="adj" fmla="val 97023"/>
            </a:avLst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D649F50-1DC5-4EEE-A221-B20B1AE6DB1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870"/>
          <a:stretch/>
        </p:blipFill>
        <p:spPr>
          <a:xfrm flipH="1">
            <a:off x="5397937" y="1737884"/>
            <a:ext cx="6287377" cy="34056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CF9BF87-0124-4987-A9CF-866D141774CA}"/>
              </a:ext>
            </a:extLst>
          </p:cNvPr>
          <p:cNvSpPr txBox="1"/>
          <p:nvPr/>
        </p:nvSpPr>
        <p:spPr>
          <a:xfrm>
            <a:off x="1108576" y="4638336"/>
            <a:ext cx="221406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Lấy trứng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F518EE9-EF54-4FFD-9F87-DA202D1EBF8D}"/>
              </a:ext>
            </a:extLst>
          </p:cNvPr>
          <p:cNvSpPr txBox="1"/>
          <p:nvPr/>
        </p:nvSpPr>
        <p:spPr>
          <a:xfrm>
            <a:off x="7699087" y="5753784"/>
            <a:ext cx="185178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Lấy thịt</a:t>
            </a:r>
          </a:p>
        </p:txBody>
      </p:sp>
    </p:spTree>
    <p:extLst>
      <p:ext uri="{BB962C8B-B14F-4D97-AF65-F5344CB8AC3E}">
        <p14:creationId xmlns:p14="http://schemas.microsoft.com/office/powerpoint/2010/main" val="1698307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/>
      <p:bldP spid="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5-0614-5人教版五年级数学《循环小数》PPT课件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主题​​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Savon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Savon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2000"/>
                <a:satMod val="160000"/>
              </a:schemeClr>
            </a:gs>
            <a:gs pos="77000">
              <a:schemeClr val="phClr">
                <a:tint val="100000"/>
                <a:shade val="73000"/>
                <a:satMod val="155000"/>
              </a:schemeClr>
            </a:gs>
            <a:gs pos="100000">
              <a:schemeClr val="phClr">
                <a:tint val="100000"/>
                <a:shade val="67000"/>
                <a:satMod val="145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" id="{1306E473-ED32-493B-A2D0-240A757EDD34}" vid="{C20BADFE-D095-436F-9677-9264042809F0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623</TotalTime>
  <Words>419</Words>
  <Application>Microsoft Office PowerPoint</Application>
  <PresentationFormat>Widescreen</PresentationFormat>
  <Paragraphs>111</Paragraphs>
  <Slides>28</Slides>
  <Notes>11</Notes>
  <HiddenSlides>0</HiddenSlides>
  <MMClips>2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28</vt:i4>
      </vt:variant>
    </vt:vector>
  </HeadingPairs>
  <TitlesOfParts>
    <vt:vector size="43" baseType="lpstr">
      <vt:lpstr>等线</vt:lpstr>
      <vt:lpstr>等线 Light</vt:lpstr>
      <vt:lpstr>#9Slide01 Noi dung ngan</vt:lpstr>
      <vt:lpstr>#9Slide01 Tieu de ngan</vt:lpstr>
      <vt:lpstr>#9Slide03 SVN-Avo Bold</vt:lpstr>
      <vt:lpstr>Arial</vt:lpstr>
      <vt:lpstr>Calibri</vt:lpstr>
      <vt:lpstr>Calibri Light</vt:lpstr>
      <vt:lpstr>Century Gothic</vt:lpstr>
      <vt:lpstr>Garamond</vt:lpstr>
      <vt:lpstr>Roboto</vt:lpstr>
      <vt:lpstr>Times New Roman</vt:lpstr>
      <vt:lpstr>Office 主题​​</vt:lpstr>
      <vt:lpstr>Savon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5-0614-5人教版五年级数学《循环小数》PPT课件</dc:title>
  <dc:subject>9Slide.vn</dc:subject>
  <dc:creator>Admin</dc:creator>
  <dc:description>9Slide.vn</dc:description>
  <cp:lastModifiedBy>Vũ Thị Ngọc Anh CB4J2 - HN161</cp:lastModifiedBy>
  <cp:revision>73</cp:revision>
  <dcterms:created xsi:type="dcterms:W3CDTF">2019-06-14T07:40:44Z</dcterms:created>
  <dcterms:modified xsi:type="dcterms:W3CDTF">2026-03-17T14:45:06Z</dcterms:modified>
  <cp:category>9Slide.vn</cp:category>
</cp:coreProperties>
</file>