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9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2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106E-C0A8-422E-A612-90AAE3B9EA0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0B01-15FD-4D0A-AAC4-FE7BE33A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angthuha31593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4161975C-AA82-1C3A-9C73-EAC801DF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C1F4D-1E30-9493-667C-416CF5806978}"/>
              </a:ext>
            </a:extLst>
          </p:cNvPr>
          <p:cNvSpPr txBox="1"/>
          <p:nvPr/>
        </p:nvSpPr>
        <p:spPr>
          <a:xfrm>
            <a:off x="1051134" y="605562"/>
            <a:ext cx="9684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B050"/>
                </a:solidFill>
                <a:latin typeface="+mj-lt"/>
              </a:rPr>
              <a:t>TRƯỜNG MẦM NON HOA HƯỚNG DƯƠNG</a:t>
            </a:r>
          </a:p>
          <a:p>
            <a:pPr algn="ctr"/>
            <a:r>
              <a:rPr lang="vi-VN" b="1" dirty="0">
                <a:solidFill>
                  <a:srgbClr val="00B050"/>
                </a:solidFill>
                <a:latin typeface="+mj-lt"/>
              </a:rPr>
              <a:t>Ngày hội CNTT và chuyển đổi số, trí tuệ nhân tạo năm 2026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FC10F-84A6-7518-891A-2B4FACD55B42}"/>
              </a:ext>
            </a:extLst>
          </p:cNvPr>
          <p:cNvSpPr txBox="1"/>
          <p:nvPr/>
        </p:nvSpPr>
        <p:spPr>
          <a:xfrm>
            <a:off x="2347627" y="2890179"/>
            <a:ext cx="70841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Bài giảng điện tử</a:t>
            </a:r>
          </a:p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Đèn giao thông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latin typeface="+mj-lt"/>
              </a:rPr>
              <a:t>Giáo viên: Hoàng Thu Hà</a:t>
            </a:r>
          </a:p>
          <a:p>
            <a:pPr algn="ctr"/>
            <a:r>
              <a:rPr lang="vi-VN" sz="2400" dirty="0">
                <a:latin typeface="+mj-lt"/>
              </a:rPr>
              <a:t>Email: </a:t>
            </a:r>
            <a:r>
              <a:rPr lang="vi-VN" sz="2400" dirty="0">
                <a:latin typeface="+mj-lt"/>
                <a:hlinkClick r:id="rId3"/>
              </a:rPr>
              <a:t>hoangthuha31593@gmail.com</a:t>
            </a:r>
            <a:endParaRPr lang="vi-VN" sz="2400" dirty="0">
              <a:latin typeface="+mj-lt"/>
            </a:endParaRPr>
          </a:p>
          <a:p>
            <a:pPr algn="ctr"/>
            <a:r>
              <a:rPr lang="vi-VN" sz="2400" dirty="0">
                <a:latin typeface="+mj-lt"/>
              </a:rPr>
              <a:t>Điện thoại: 0387375250</a:t>
            </a:r>
          </a:p>
          <a:p>
            <a:pPr algn="ctr"/>
            <a:r>
              <a:rPr lang="vi-VN" sz="2400" dirty="0">
                <a:latin typeface="+mj-lt"/>
              </a:rPr>
              <a:t>Đơn vị: </a:t>
            </a:r>
            <a:r>
              <a:rPr lang="vi-VN" sz="2400">
                <a:latin typeface="+mj-lt"/>
              </a:rPr>
              <a:t>Trường 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>
                <a:latin typeface="+mj-lt"/>
              </a:rPr>
              <a:t>m </a:t>
            </a:r>
            <a:r>
              <a:rPr lang="vi-VN" sz="2400" dirty="0">
                <a:latin typeface="+mj-lt"/>
              </a:rPr>
              <a:t>non Hoa Hướng Dương</a:t>
            </a:r>
          </a:p>
          <a:p>
            <a:pPr algn="ctr"/>
            <a:endParaRPr lang="en-US" sz="2400">
              <a:latin typeface="+mj-lt"/>
            </a:endParaRPr>
          </a:p>
          <a:p>
            <a:pPr algn="ctr"/>
            <a:r>
              <a:rPr lang="vi-VN" sz="2400">
                <a:latin typeface="+mj-lt"/>
              </a:rPr>
              <a:t>Tháng </a:t>
            </a:r>
            <a:r>
              <a:rPr lang="vi-VN" sz="2400" dirty="0">
                <a:latin typeface="+mj-lt"/>
              </a:rPr>
              <a:t>2 năm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860DC-8C30-DC92-229B-5D60BE2A9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4" y="1308784"/>
            <a:ext cx="1352709" cy="1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" y="1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79299" y="5788324"/>
            <a:ext cx="6280029" cy="106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Bé ngoan, bé giỏi thuộc làu</a:t>
            </a:r>
          </a:p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Xanh đi đỏ phải dừng mau đúng rồi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1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1" y="609601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1524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1524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5" action="ppaction://hlinksldjump"/>
          </p:cNvPr>
          <p:cNvSpPr/>
          <p:nvPr/>
        </p:nvSpPr>
        <p:spPr>
          <a:xfrm>
            <a:off x="1524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6096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7" action="ppaction://hlinksldjump"/>
          </p:cNvPr>
          <p:cNvSpPr/>
          <p:nvPr/>
        </p:nvSpPr>
        <p:spPr>
          <a:xfrm>
            <a:off x="6096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6096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81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1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953001"/>
            <a:ext cx="6042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“Đèn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28601"/>
            <a:ext cx="888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702" y="2057399"/>
            <a:ext cx="5105400" cy="4619445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502" y="5628735"/>
            <a:ext cx="4035724" cy="858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+mj-lt"/>
              </a:rPr>
              <a:t>Đèn đỏ, đèn vàng, đèn xanh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9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8206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3110" y="6137694"/>
            <a:ext cx="4813780" cy="72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Đèn xanh tín hiệu đã thông đường rồi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5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228600"/>
            <a:ext cx="816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1961536"/>
            <a:ext cx="5699274" cy="4876799"/>
            <a:chOff x="0" y="0"/>
            <a:chExt cx="9525000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50680" y="457200"/>
              <a:ext cx="9474320" cy="6370630"/>
              <a:chOff x="50680" y="457200"/>
              <a:chExt cx="9474320" cy="637063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0680" y="6005490"/>
                <a:ext cx="9474320" cy="8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</a:rPr>
                  <a:t>Đèn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vàng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chậm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dừng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thôi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323" y="6000294"/>
            <a:ext cx="4977441" cy="81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Đèn vàng chậm lại dừng thôi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0"/>
            <a:ext cx="10032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888193" y="1329154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193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-1" y="5845115"/>
            <a:ext cx="5071690" cy="974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Đèn đỏ dừng lại kẻo rồi tông nhau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6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1" y="1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199" y="2590801"/>
            <a:ext cx="1942351" cy="1880142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898961" y="11049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11112261" y="5624422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821599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29397" y="6081622"/>
            <a:ext cx="4969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5983870"/>
            <a:ext cx="5219700" cy="869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Bé ngoan, bé giỏi thuộc làu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Xanh đi đỏ phải dừng mau đúng rồi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517" y="0"/>
            <a:ext cx="12482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6600" y="27432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51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200+ mẫu hình nền powerpoint theo chủ đề đẹp và phong phú">
            <a:extLst>
              <a:ext uri="{FF2B5EF4-FFF2-40B4-BE49-F238E27FC236}">
                <a16:creationId xmlns:a16="http://schemas.microsoft.com/office/drawing/2014/main" id="{79D6B6BC-78D4-3CB3-5F60-9B0EF0D2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CD3311-255C-DDF1-C5CA-85A2DAD9B124}"/>
              </a:ext>
            </a:extLst>
          </p:cNvPr>
          <p:cNvSpPr txBox="1"/>
          <p:nvPr/>
        </p:nvSpPr>
        <p:spPr>
          <a:xfrm>
            <a:off x="1345722" y="1789471"/>
            <a:ext cx="89978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Ổn định tổ chức, gây hứng thú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- Trẻ hát bài hát</a:t>
            </a:r>
            <a:r>
              <a:rPr lang="vi-VN" sz="4400" b="1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400" b="1">
                <a:solidFill>
                  <a:srgbClr val="FF0000"/>
                </a:solidFill>
                <a:latin typeface="+mj-lt"/>
              </a:rPr>
              <a:t>“</a:t>
            </a:r>
            <a:r>
              <a:rPr lang="vi-VN" sz="4400" b="1">
                <a:solidFill>
                  <a:srgbClr val="FF0000"/>
                </a:solidFill>
                <a:latin typeface="+mj-lt"/>
              </a:rPr>
              <a:t>Em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qua ngã tư </a:t>
            </a:r>
            <a:r>
              <a:rPr lang="vi-VN" sz="4400" b="1">
                <a:solidFill>
                  <a:srgbClr val="FF0000"/>
                </a:solidFill>
                <a:latin typeface="+mj-lt"/>
              </a:rPr>
              <a:t>đường phố</a:t>
            </a:r>
            <a:r>
              <a:rPr lang="en-US" sz="4400" b="1">
                <a:solidFill>
                  <a:srgbClr val="FF0000"/>
                </a:solidFill>
                <a:latin typeface="+mj-lt"/>
              </a:rPr>
              <a:t>”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491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1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ải hình nền PowerPoint đơn giản tinh tế, đẹp, thu hút 2024">
            <a:extLst>
              <a:ext uri="{FF2B5EF4-FFF2-40B4-BE49-F238E27FC236}">
                <a16:creationId xmlns:a16="http://schemas.microsoft.com/office/drawing/2014/main" id="{68067E3B-9E8E-5CB3-5C4C-E4602B13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CE2FB8-0E7A-902F-0B47-89D4D9F95539}"/>
              </a:ext>
            </a:extLst>
          </p:cNvPr>
          <p:cNvSpPr txBox="1"/>
          <p:nvPr/>
        </p:nvSpPr>
        <p:spPr>
          <a:xfrm>
            <a:off x="2654709" y="3429000"/>
            <a:ext cx="6882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3. Kết thúc</a:t>
            </a:r>
          </a:p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Xin cảm ơn và hẹn gặp lại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17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1050" y="5581290"/>
            <a:ext cx="7798279" cy="110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3518" y="5909094"/>
            <a:ext cx="8928339" cy="948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+mj-lt"/>
              </a:rPr>
              <a:t>Đi đường bé nhớ nghe không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32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5441" y="5753820"/>
            <a:ext cx="11542144" cy="1009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Đèn xanh tín hiệu đã thông đường rồi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33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680830" cy="6858000"/>
            <a:chOff x="0" y="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4473" y="457200"/>
              <a:ext cx="4877927" cy="6207226"/>
              <a:chOff x="154473" y="457200"/>
              <a:chExt cx="4877927" cy="620722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4473" y="5956540"/>
                <a:ext cx="48779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321" y="5845835"/>
            <a:ext cx="711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4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387</Words>
  <Application>Microsoft Office PowerPoint</Application>
  <PresentationFormat>Widescreen</PresentationFormat>
  <Paragraphs>89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Administrator</cp:lastModifiedBy>
  <cp:revision>9</cp:revision>
  <dcterms:created xsi:type="dcterms:W3CDTF">2026-02-24T13:15:57Z</dcterms:created>
  <dcterms:modified xsi:type="dcterms:W3CDTF">2026-02-26T00:49:57Z</dcterms:modified>
</cp:coreProperties>
</file>