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C139-E95F-41EB-A307-023F900CEBFA}" type="datetimeFigureOut">
              <a:rPr lang="en-US" smtClean="0"/>
              <a:t>14/3/2026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616C-D67D-4BDE-88D9-C66FAEF3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6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C139-E95F-41EB-A307-023F900CEBFA}" type="datetimeFigureOut">
              <a:rPr lang="en-US" smtClean="0"/>
              <a:t>14/3/2026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616C-D67D-4BDE-88D9-C66FAEF3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6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C139-E95F-41EB-A307-023F900CEBFA}" type="datetimeFigureOut">
              <a:rPr lang="en-US" smtClean="0"/>
              <a:t>14/3/2026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616C-D67D-4BDE-88D9-C66FAEF3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C139-E95F-41EB-A307-023F900CEBFA}" type="datetimeFigureOut">
              <a:rPr lang="en-US" smtClean="0"/>
              <a:t>14/3/2026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616C-D67D-4BDE-88D9-C66FAEF3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4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C139-E95F-41EB-A307-023F900CEBFA}" type="datetimeFigureOut">
              <a:rPr lang="en-US" smtClean="0"/>
              <a:t>14/3/2026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616C-D67D-4BDE-88D9-C66FAEF3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7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C139-E95F-41EB-A307-023F900CEBFA}" type="datetimeFigureOut">
              <a:rPr lang="en-US" smtClean="0"/>
              <a:t>14/3/2026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616C-D67D-4BDE-88D9-C66FAEF3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8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C139-E95F-41EB-A307-023F900CEBFA}" type="datetimeFigureOut">
              <a:rPr lang="en-US" smtClean="0"/>
              <a:t>14/3/2026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616C-D67D-4BDE-88D9-C66FAEF3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1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C139-E95F-41EB-A307-023F900CEBFA}" type="datetimeFigureOut">
              <a:rPr lang="en-US" smtClean="0"/>
              <a:t>14/3/2026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616C-D67D-4BDE-88D9-C66FAEF3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5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C139-E95F-41EB-A307-023F900CEBFA}" type="datetimeFigureOut">
              <a:rPr lang="en-US" smtClean="0"/>
              <a:t>14/3/2026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616C-D67D-4BDE-88D9-C66FAEF3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9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C139-E95F-41EB-A307-023F900CEBFA}" type="datetimeFigureOut">
              <a:rPr lang="en-US" smtClean="0"/>
              <a:t>14/3/2026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616C-D67D-4BDE-88D9-C66FAEF3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C139-E95F-41EB-A307-023F900CEBFA}" type="datetimeFigureOut">
              <a:rPr lang="en-US" smtClean="0"/>
              <a:t>14/3/2026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616C-D67D-4BDE-88D9-C66FAEF3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0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9C139-E95F-41EB-A307-023F900CEBFA}" type="datetimeFigureOut">
              <a:rPr lang="en-US" smtClean="0"/>
              <a:t>14/3/2026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1616C-D67D-4BDE-88D9-C66FAEF3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6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 t="4374" r="5743" b="4449"/>
          <a:stretch/>
        </p:blipFill>
        <p:spPr>
          <a:xfrm>
            <a:off x="-15234" y="1574"/>
            <a:ext cx="12207234" cy="6902993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690648" y="429971"/>
            <a:ext cx="6725149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TRƯỜNG MẦM NON HOA HƯỚNG DƯƠNG</a:t>
            </a:r>
          </a:p>
          <a:p>
            <a:pPr lvl="0" algn="ctr"/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Ngày hội CNTT và chuyển đổi số, trí tuệ nhân tạo 2026</a:t>
            </a:r>
          </a:p>
          <a:p>
            <a:pPr lvl="0" algn="ctr"/>
            <a:r>
              <a: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-----------------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1004" y="2338523"/>
            <a:ext cx="8512176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kern="10" smtClean="0">
                <a:ln w="9525">
                  <a:solidFill>
                    <a:schemeClr val="tx1"/>
                  </a:solidFill>
                  <a:rou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BÀI GIẢNG ĐIỆN TỬ</a:t>
            </a:r>
            <a:endParaRPr lang="en-US" sz="2400" b="1" kern="10" dirty="0">
              <a:ln w="9525">
                <a:solidFill>
                  <a:schemeClr val="tx1"/>
                </a:solidFill>
                <a:round/>
              </a:ln>
              <a:solidFill>
                <a:srgbClr val="00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2327610" y="3187598"/>
            <a:ext cx="7088187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7518" y="4646393"/>
            <a:ext cx="51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745" y="1245327"/>
            <a:ext cx="1169276" cy="1169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0345" y="3605048"/>
            <a:ext cx="622212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solidFill>
                  <a:srgbClr val="00B0F0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Lĩnh vực: Phát triển nhận thức</a:t>
            </a:r>
          </a:p>
          <a:p>
            <a:pPr algn="ctr"/>
            <a:r>
              <a:rPr lang="en-US" altLang="zh-CN">
                <a:solidFill>
                  <a:srgbClr val="00B0F0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Đề tài</a:t>
            </a:r>
            <a:r>
              <a:rPr lang="en-US" altLang="zh-CN">
                <a:solidFill>
                  <a:srgbClr val="00B0F0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mtClean="0">
                <a:solidFill>
                  <a:srgbClr val="00B0F0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Tìm hiểu một số luật lệ giao thông đường bộ</a:t>
            </a:r>
            <a:endParaRPr lang="en-US" altLang="zh-CN">
              <a:solidFill>
                <a:srgbClr val="00B0F0"/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>
                <a:solidFill>
                  <a:srgbClr val="00B0F0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Giáo viên</a:t>
            </a:r>
            <a:r>
              <a:rPr lang="en-US" altLang="zh-CN">
                <a:solidFill>
                  <a:srgbClr val="00B0F0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mtClean="0">
                <a:solidFill>
                  <a:srgbClr val="00B0F0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Nguyễn Thị Hân</a:t>
            </a:r>
            <a:endParaRPr lang="en-US" altLang="zh-CN">
              <a:solidFill>
                <a:srgbClr val="00B0F0"/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>
                <a:solidFill>
                  <a:srgbClr val="00B0F0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Đối tượng:4 – 5 tuổi</a:t>
            </a:r>
          </a:p>
          <a:p>
            <a:pPr lvl="0" algn="ctr">
              <a:lnSpc>
                <a:spcPts val="3387"/>
              </a:lnSpc>
              <a:defRPr/>
            </a:pPr>
            <a:r>
              <a:rPr lang="en-US" spc="120">
                <a:solidFill>
                  <a:srgbClr val="00206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Email</a:t>
            </a:r>
            <a:r>
              <a:rPr lang="en-US" spc="120">
                <a:solidFill>
                  <a:srgbClr val="00206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: </a:t>
            </a:r>
            <a:r>
              <a:rPr lang="en-US" spc="120" smtClean="0">
                <a:solidFill>
                  <a:srgbClr val="00206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baohan8590@gmail.com</a:t>
            </a:r>
            <a:endParaRPr lang="en-US" spc="120">
              <a:solidFill>
                <a:srgbClr val="002060"/>
              </a:solidFill>
              <a:latin typeface="Times New Roman" panose="02020603050405020304" pitchFamily="18" charset="0"/>
              <a:ea typeface="Paytone One"/>
              <a:cs typeface="Times New Roman" panose="02020603050405020304" pitchFamily="18" charset="0"/>
              <a:sym typeface="Paytone One"/>
            </a:endParaRPr>
          </a:p>
          <a:p>
            <a:pPr lvl="0" algn="ctr">
              <a:lnSpc>
                <a:spcPts val="3387"/>
              </a:lnSpc>
              <a:defRPr/>
            </a:pPr>
            <a:r>
              <a:rPr lang="en-US" spc="120">
                <a:solidFill>
                  <a:srgbClr val="00206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Điện thoại</a:t>
            </a:r>
            <a:r>
              <a:rPr lang="en-US" spc="120">
                <a:solidFill>
                  <a:srgbClr val="00206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: </a:t>
            </a:r>
            <a:r>
              <a:rPr lang="en-US" spc="120" smtClean="0">
                <a:solidFill>
                  <a:srgbClr val="00206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0329023716</a:t>
            </a:r>
            <a:endParaRPr lang="en-US" spc="120">
              <a:solidFill>
                <a:srgbClr val="002060"/>
              </a:solidFill>
              <a:latin typeface="Times New Roman" panose="02020603050405020304" pitchFamily="18" charset="0"/>
              <a:ea typeface="Paytone One"/>
              <a:cs typeface="Times New Roman" panose="02020603050405020304" pitchFamily="18" charset="0"/>
              <a:sym typeface="Paytone One"/>
            </a:endParaRPr>
          </a:p>
          <a:p>
            <a:pPr lvl="0" algn="ctr">
              <a:lnSpc>
                <a:spcPts val="3387"/>
              </a:lnSpc>
              <a:defRPr/>
            </a:pPr>
            <a:r>
              <a:rPr lang="en-US" spc="120">
                <a:solidFill>
                  <a:srgbClr val="00206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Đơn vị: Trường MN Hoa Hướng Dương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62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>
          <a:xfrm>
            <a:off x="262759" y="230189"/>
            <a:ext cx="11784697" cy="1241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Ngồi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buýt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ngồi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ngắn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thò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ngo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Trẻ Em Ngồi Bên Trong Xe Buýt Trường Học Hình ảnh Sẵn có - Tải xuống Hình  ảnh Ngay bây giờ - 4-5 tuổi, Xe buýt trường học, 6-7 tuổi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421" y="1040398"/>
            <a:ext cx="4469524" cy="57008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33507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37"/>
            <a:ext cx="12192000" cy="6898657"/>
          </a:xfrm>
        </p:spPr>
      </p:pic>
      <p:sp>
        <p:nvSpPr>
          <p:cNvPr id="6" name="Rectangle 5"/>
          <p:cNvSpPr/>
          <p:nvPr/>
        </p:nvSpPr>
        <p:spPr>
          <a:xfrm>
            <a:off x="3048000" y="183321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4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5740" y="1027906"/>
            <a:ext cx="91817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TC1: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ai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minh</a:t>
            </a:r>
          </a:p>
          <a:p>
            <a:pPr>
              <a:buFontTx/>
              <a:buChar char="-"/>
            </a:pP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37609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9876" y="9539727"/>
            <a:ext cx="4484413" cy="1522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20" y="683419"/>
            <a:ext cx="5242227" cy="4363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426" y="683419"/>
            <a:ext cx="5782382" cy="4264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Icon cười | Canv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51" y="5105045"/>
            <a:ext cx="1576132" cy="15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6703" t="16235" r="18074" b="20114"/>
          <a:stretch/>
        </p:blipFill>
        <p:spPr>
          <a:xfrm>
            <a:off x="1765738" y="5255172"/>
            <a:ext cx="1461216" cy="142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39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Dạy trẻ một số kỹ năng an toàn khi tham gia giao thông . | Trường mầm non  Việt Hư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72543"/>
            <a:ext cx="5596759" cy="420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Nghe điện thoại khi đang lái xe máy thì bị phạt bao nhiêu tiền? Có bị tước  bằng lái xe hay khô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12" y="2532993"/>
            <a:ext cx="5746941" cy="3831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con cười | Canv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24" y="5181836"/>
            <a:ext cx="1576132" cy="15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6703" t="16235" r="18074" b="20114"/>
          <a:stretch/>
        </p:blipFill>
        <p:spPr>
          <a:xfrm>
            <a:off x="8828689" y="511539"/>
            <a:ext cx="1461216" cy="142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1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6703" t="16235" r="18074" b="20114"/>
          <a:stretch/>
        </p:blipFill>
        <p:spPr>
          <a:xfrm>
            <a:off x="8177048" y="365125"/>
            <a:ext cx="1461216" cy="1426005"/>
          </a:xfrm>
          <a:prstGeom prst="rect">
            <a:avLst/>
          </a:prstGeom>
        </p:spPr>
      </p:pic>
      <p:pic>
        <p:nvPicPr>
          <p:cNvPr id="10" name="Picture 4" descr="Icon cười | Can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373" y="5055650"/>
            <a:ext cx="1576132" cy="15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Lưu trữ xe buýt trường học – PUBLIC HEALTH INSI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5" y="527899"/>
            <a:ext cx="4857085" cy="3548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2375" y="2490896"/>
            <a:ext cx="5349944" cy="3563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5648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5" y="199445"/>
            <a:ext cx="6013412" cy="4151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977" y="2944978"/>
            <a:ext cx="5702614" cy="336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Icon cười | Canv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047" y="970091"/>
            <a:ext cx="1576132" cy="15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16703" t="16235" r="18074" b="20114"/>
          <a:stretch/>
        </p:blipFill>
        <p:spPr>
          <a:xfrm>
            <a:off x="2443381" y="4486220"/>
            <a:ext cx="1461216" cy="142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81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60" y="321908"/>
            <a:ext cx="5067950" cy="3800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945" y="3063687"/>
            <a:ext cx="4852331" cy="3642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616" y="4509017"/>
            <a:ext cx="1463167" cy="14265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7561" y="923383"/>
            <a:ext cx="1579001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54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31144"/>
          </a:xfrm>
        </p:spPr>
      </p:pic>
      <p:sp>
        <p:nvSpPr>
          <p:cNvPr id="5" name="TextBox 4"/>
          <p:cNvSpPr txBox="1"/>
          <p:nvPr/>
        </p:nvSpPr>
        <p:spPr>
          <a:xfrm>
            <a:off x="3742441" y="3487918"/>
            <a:ext cx="5191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</a:t>
            </a:r>
          </a:p>
          <a:p>
            <a:pPr algn="ctr">
              <a:defRPr/>
            </a:pP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04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17336" y="593889"/>
            <a:ext cx="74094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 theo hình thức thi đua.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đúng-sai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 s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ticker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sticker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8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39125" y="2005871"/>
            <a:ext cx="6155703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4800" b="1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US" sz="4800" b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endParaRPr lang="en-US" sz="4800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“BÉ VUI HỌC”</a:t>
            </a:r>
          </a:p>
        </p:txBody>
      </p:sp>
    </p:spTree>
    <p:extLst>
      <p:ext uri="{BB962C8B-B14F-4D97-AF65-F5344CB8AC3E}">
        <p14:creationId xmlns:p14="http://schemas.microsoft.com/office/powerpoint/2010/main" val="21369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566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" t="11286" r="-619" b="-138"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243579" y="1364459"/>
            <a:ext cx="3110846" cy="27079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98103" y="1859340"/>
            <a:ext cx="2601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N\thuc tap cuoi khoa\LỚP LÁ\HINH DEN GIAO THONG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18" y="1122862"/>
            <a:ext cx="3020447" cy="342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08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194"/>
          </a:xfrm>
          <a:solidFill>
            <a:srgbClr val="FFC000"/>
          </a:solidFill>
        </p:spPr>
      </p:pic>
      <p:sp>
        <p:nvSpPr>
          <p:cNvPr id="5" name="Rectangle 4"/>
          <p:cNvSpPr/>
          <p:nvPr/>
        </p:nvSpPr>
        <p:spPr>
          <a:xfrm>
            <a:off x="8064631" y="2704250"/>
            <a:ext cx="3167406" cy="249810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29600" y="2894029"/>
            <a:ext cx="28374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618">
            <a:off x="826733" y="2146511"/>
            <a:ext cx="5715072" cy="2531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2850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80"/>
            <a:ext cx="12192000" cy="6867580"/>
          </a:xfrm>
        </p:spPr>
      </p:pic>
      <p:sp>
        <p:nvSpPr>
          <p:cNvPr id="5" name="Rectangle 4"/>
          <p:cNvSpPr/>
          <p:nvPr/>
        </p:nvSpPr>
        <p:spPr>
          <a:xfrm>
            <a:off x="8064631" y="2704250"/>
            <a:ext cx="3167406" cy="249810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876" y="2290094"/>
            <a:ext cx="4876800" cy="332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0613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160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88198" y="2704685"/>
            <a:ext cx="2822130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507" y="1690688"/>
            <a:ext cx="3815014" cy="358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16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1979" cy="6858000"/>
          </a:xfrm>
        </p:spPr>
      </p:pic>
      <p:sp>
        <p:nvSpPr>
          <p:cNvPr id="6" name="WordArt 49"/>
          <p:cNvSpPr>
            <a:spLocks noChangeArrowheads="1" noChangeShapeType="1" noTextEdit="1"/>
          </p:cNvSpPr>
          <p:nvPr/>
        </p:nvSpPr>
        <p:spPr bwMode="auto">
          <a:xfrm>
            <a:off x="3238500" y="2147740"/>
            <a:ext cx="57150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1665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llustration_art_of_children_B10-PSD-0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0" t="-664" b="4073"/>
          <a:stretch/>
        </p:blipFill>
        <p:spPr bwMode="auto">
          <a:xfrm>
            <a:off x="0" y="-75414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800520" y="322083"/>
            <a:ext cx="3610466" cy="411794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i="1" dirty="0" smtClean="0"/>
              <a:t> 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eaLnBrk="1" hangingPunct="1">
              <a:buFontTx/>
              <a:buNone/>
            </a:pP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eaLnBrk="1" hangingPunct="1">
              <a:buFontTx/>
              <a:buNone/>
            </a:pP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  <a:p>
            <a:pPr eaLnBrk="1" hangingPunct="1">
              <a:buFontTx/>
              <a:buNone/>
            </a:pP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6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D:\N\thuc tap cuoi khoa\LỚP LÁ\HINH DEN GIAO THONG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82" y="294481"/>
            <a:ext cx="5524500" cy="62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11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55305" y="2267177"/>
            <a:ext cx="6481391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</a:p>
          <a:p>
            <a:pPr algn="ctr" eaLnBrk="1" hangingPunct="1">
              <a:defRPr/>
            </a:pPr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“BÉ VUI KHÁM PHÁ”</a:t>
            </a:r>
          </a:p>
        </p:txBody>
      </p:sp>
    </p:spTree>
    <p:extLst>
      <p:ext uri="{BB962C8B-B14F-4D97-AF65-F5344CB8AC3E}">
        <p14:creationId xmlns:p14="http://schemas.microsoft.com/office/powerpoint/2010/main" val="17874492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NGA T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66"/>
            <a:ext cx="12192000" cy="683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utomobile[2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027" y="944840"/>
            <a:ext cx="16002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AGIAed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164" y="831989"/>
            <a:ext cx="7286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436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7556E-17 L -0.69167 0.24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460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0.08611 L 0.20191 0.44166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50762" y="5687350"/>
            <a:ext cx="5263299" cy="9239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vỉa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hè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529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 noChangeArrowheads="1"/>
          </p:cNvSpPr>
          <p:nvPr/>
        </p:nvSpPr>
        <p:spPr>
          <a:xfrm>
            <a:off x="1838227" y="95839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509" y="1578360"/>
            <a:ext cx="7287740" cy="480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86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>
          <a:xfrm>
            <a:off x="1652832" y="152089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chen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lấn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xô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đẩy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xe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Trẻ em xếp hàng chờ lên xe buýt trường học hình minh họa vector | Vectơ 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78" y="1098363"/>
            <a:ext cx="8004573" cy="575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968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394</Words>
  <Application>Microsoft Office PowerPoint</Application>
  <PresentationFormat>Widescreen</PresentationFormat>
  <Paragraphs>45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DM Sans</vt:lpstr>
      <vt:lpstr>Paytone One</vt:lpstr>
      <vt:lpstr>Times New Roman</vt:lpstr>
      <vt:lpstr>方正少儿_GBK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</dc:creator>
  <cp:lastModifiedBy>Administrator</cp:lastModifiedBy>
  <cp:revision>20</cp:revision>
  <dcterms:created xsi:type="dcterms:W3CDTF">2023-03-12T14:10:52Z</dcterms:created>
  <dcterms:modified xsi:type="dcterms:W3CDTF">2026-03-14T10:09:44Z</dcterms:modified>
</cp:coreProperties>
</file>