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3" r:id="rId4"/>
    <p:sldId id="266" r:id="rId5"/>
    <p:sldId id="269" r:id="rId6"/>
    <p:sldId id="272" r:id="rId7"/>
    <p:sldId id="277" r:id="rId8"/>
  </p:sldIdLst>
  <p:sldSz cx="18288000" cy="10287000"/>
  <p:notesSz cx="6858000" cy="9144000"/>
  <p:embeddedFontLst>
    <p:embeddedFont>
      <p:font typeface="Paytone One" panose="020B0604020202020204" charset="-93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997" autoAdjust="0"/>
  </p:normalViewPr>
  <p:slideViewPr>
    <p:cSldViewPr>
      <p:cViewPr varScale="1">
        <p:scale>
          <a:sx n="70" d="100"/>
          <a:sy n="70" d="100"/>
        </p:scale>
        <p:origin x="77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nguyenduong531991@gmail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openxmlformats.org/officeDocument/2006/relationships/image" Target="../media/image11.sv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791" y="285750"/>
            <a:ext cx="7126185" cy="9715500"/>
            <a:chOff x="0" y="0"/>
            <a:chExt cx="1072489" cy="146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72489" cy="1462180"/>
            </a:xfrm>
            <a:custGeom>
              <a:avLst/>
              <a:gdLst/>
              <a:ahLst/>
              <a:cxnLst/>
              <a:rect l="l" t="t" r="r" b="b"/>
              <a:pathLst>
                <a:path w="1072489" h="1462180">
                  <a:moveTo>
                    <a:pt x="32592" y="0"/>
                  </a:moveTo>
                  <a:lnTo>
                    <a:pt x="1039897" y="0"/>
                  </a:lnTo>
                  <a:cubicBezTo>
                    <a:pt x="1057897" y="0"/>
                    <a:pt x="1072489" y="14592"/>
                    <a:pt x="1072489" y="32592"/>
                  </a:cubicBezTo>
                  <a:lnTo>
                    <a:pt x="1072489" y="1429588"/>
                  </a:lnTo>
                  <a:cubicBezTo>
                    <a:pt x="1072489" y="1447588"/>
                    <a:pt x="1057897" y="1462180"/>
                    <a:pt x="1039897" y="1462180"/>
                  </a:cubicBezTo>
                  <a:lnTo>
                    <a:pt x="32592" y="1462180"/>
                  </a:lnTo>
                  <a:cubicBezTo>
                    <a:pt x="23948" y="1462180"/>
                    <a:pt x="15658" y="1458746"/>
                    <a:pt x="9546" y="1452634"/>
                  </a:cubicBezTo>
                  <a:cubicBezTo>
                    <a:pt x="3434" y="1446522"/>
                    <a:pt x="0" y="1438232"/>
                    <a:pt x="0" y="1429588"/>
                  </a:cubicBezTo>
                  <a:lnTo>
                    <a:pt x="0" y="32592"/>
                  </a:lnTo>
                  <a:cubicBezTo>
                    <a:pt x="0" y="14592"/>
                    <a:pt x="14592" y="0"/>
                    <a:pt x="32592" y="0"/>
                  </a:cubicBezTo>
                  <a:close/>
                </a:path>
              </a:pathLst>
            </a:custGeom>
            <a:blipFill>
              <a:blip r:embed="rId2"/>
              <a:stretch>
                <a:fillRect t="-152" b="-1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2700000">
            <a:off x="11745624" y="7854549"/>
            <a:ext cx="351355" cy="360413"/>
          </a:xfrm>
          <a:custGeom>
            <a:avLst/>
            <a:gdLst/>
            <a:ahLst/>
            <a:cxnLst/>
            <a:rect l="l" t="t" r="r" b="b"/>
            <a:pathLst>
              <a:path w="351355" h="360413">
                <a:moveTo>
                  <a:pt x="0" y="0"/>
                </a:moveTo>
                <a:lnTo>
                  <a:pt x="351355" y="0"/>
                </a:lnTo>
                <a:lnTo>
                  <a:pt x="351355" y="360413"/>
                </a:lnTo>
                <a:lnTo>
                  <a:pt x="0" y="3604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7221" y="1757015"/>
            <a:ext cx="1344989" cy="1344989"/>
          </a:xfrm>
          <a:custGeom>
            <a:avLst/>
            <a:gdLst/>
            <a:ahLst/>
            <a:cxnLst/>
            <a:rect l="l" t="t" r="r" b="b"/>
            <a:pathLst>
              <a:path w="1344989" h="1344989">
                <a:moveTo>
                  <a:pt x="0" y="0"/>
                </a:moveTo>
                <a:lnTo>
                  <a:pt x="1344989" y="0"/>
                </a:lnTo>
                <a:lnTo>
                  <a:pt x="1344989" y="1344989"/>
                </a:lnTo>
                <a:lnTo>
                  <a:pt x="0" y="13449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0920" y="5612239"/>
            <a:ext cx="10666476" cy="783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387"/>
              </a:lnSpc>
            </a:pP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Đề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tài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: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Nhận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biết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số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thứ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tự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trong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phạm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vi 3. -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Lứa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tuổi</a:t>
            </a:r>
            <a:r>
              <a:rPr lang="en-US" sz="2800" b="1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: 4-5 </a:t>
            </a:r>
            <a:r>
              <a:rPr lang="en-US" sz="2800" b="1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tuổi</a:t>
            </a:r>
            <a:endParaRPr lang="en-US" sz="2800" b="1" spc="120" dirty="0">
              <a:solidFill>
                <a:srgbClr val="6D4C4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  <a:p>
            <a:pPr marL="0" lvl="0" indent="0" algn="ctr">
              <a:lnSpc>
                <a:spcPts val="2713"/>
              </a:lnSpc>
            </a:pPr>
            <a:endParaRPr lang="en-US" sz="2799" spc="120" dirty="0">
              <a:solidFill>
                <a:srgbClr val="6D4C41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10658" y="494950"/>
            <a:ext cx="10287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TRƯỜNG MẦM NON HOA HƯỚNG DƯƠNG</a:t>
            </a:r>
          </a:p>
          <a:p>
            <a:pPr marL="0" lvl="0" indent="0" algn="ctr"/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Ngày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hội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CNTT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và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chuyển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đổi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số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,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trí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tuệ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nhân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3200" b="1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tạo</a:t>
            </a:r>
            <a:r>
              <a:rPr lang="en-US" sz="3200" b="1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2026</a:t>
            </a:r>
          </a:p>
          <a:p>
            <a:pPr marL="0" lvl="0" indent="0" algn="ctr"/>
            <a:r>
              <a:rPr lang="en-US" sz="3200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-----------------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5752" y="4812655"/>
            <a:ext cx="10067925" cy="555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42"/>
              </a:lnSpc>
            </a:pPr>
            <a:r>
              <a:rPr lang="en-US" sz="4242" b="1" spc="-127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Lĩnh</a:t>
            </a:r>
            <a:r>
              <a:rPr lang="en-US" sz="4242" b="1" spc="-127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4242" b="1" spc="-127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vực</a:t>
            </a:r>
            <a:r>
              <a:rPr lang="en-US" sz="4242" b="1" spc="-127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4242" b="1" spc="-127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phát</a:t>
            </a:r>
            <a:r>
              <a:rPr lang="en-US" sz="4242" b="1" spc="-127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4242" b="1" spc="-127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triển</a:t>
            </a:r>
            <a:r>
              <a:rPr lang="en-US" sz="4242" b="1" spc="-127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4242" b="1" spc="-127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nhận</a:t>
            </a:r>
            <a:r>
              <a:rPr lang="en-US" sz="4242" b="1" spc="-127" dirty="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 </a:t>
            </a:r>
            <a:r>
              <a:rPr lang="en-US" sz="4242" b="1" spc="-127" dirty="0" err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thức</a:t>
            </a:r>
            <a:endParaRPr lang="en-US" sz="4242" b="1" spc="-127" dirty="0">
              <a:solidFill>
                <a:srgbClr val="6D4C41"/>
              </a:solidFill>
              <a:latin typeface="Times New Roman" panose="02020603050405020304" pitchFamily="18" charset="0"/>
              <a:ea typeface="DM Sans"/>
              <a:cs typeface="Times New Roman" panose="02020603050405020304" pitchFamily="18" charset="0"/>
              <a:sym typeface="DM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8455F-970D-B449-8BB7-C1A7E13DCADF}"/>
              </a:ext>
            </a:extLst>
          </p:cNvPr>
          <p:cNvSpPr txBox="1"/>
          <p:nvPr/>
        </p:nvSpPr>
        <p:spPr>
          <a:xfrm>
            <a:off x="3873403" y="3544839"/>
            <a:ext cx="4432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5CEA0E-C31E-C485-D32A-CEFAF483D695}"/>
              </a:ext>
            </a:extLst>
          </p:cNvPr>
          <p:cNvSpPr txBox="1"/>
          <p:nvPr/>
        </p:nvSpPr>
        <p:spPr>
          <a:xfrm>
            <a:off x="2743200" y="6258149"/>
            <a:ext cx="7491794" cy="1836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20" normalizeH="0" baseline="0" noProof="0" dirty="0">
                <a:ln>
                  <a:noFill/>
                </a:ln>
                <a:solidFill>
                  <a:srgbClr val="6D4C41"/>
                </a:solidFill>
                <a:effectLst/>
                <a:uLnTx/>
                <a:uFillTx/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Giáo </a:t>
            </a:r>
            <a:r>
              <a:rPr kumimoji="0" lang="en-US" sz="3200" b="0" i="0" u="none" strike="noStrike" kern="1200" cap="none" spc="120" normalizeH="0" baseline="0" noProof="0" dirty="0" err="1">
                <a:ln>
                  <a:noFill/>
                </a:ln>
                <a:solidFill>
                  <a:srgbClr val="6D4C41"/>
                </a:solidFill>
                <a:effectLst/>
                <a:uLnTx/>
                <a:uFillTx/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viên</a:t>
            </a:r>
            <a:r>
              <a:rPr kumimoji="0" lang="en-US" sz="3200" b="0" i="0" u="none" strike="noStrike" kern="1200" cap="none" spc="120" normalizeH="0" baseline="0" noProof="0" dirty="0">
                <a:ln>
                  <a:noFill/>
                </a:ln>
                <a:solidFill>
                  <a:srgbClr val="6D4C41"/>
                </a:solidFill>
                <a:effectLst/>
                <a:uLnTx/>
                <a:uFillTx/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: Nguyễn Thị Dương</a:t>
            </a:r>
          </a:p>
          <a:p>
            <a:pPr marL="0" marR="0" lvl="0" indent="0" algn="l" defTabSz="914400" rtl="0" eaLnBrk="1" fontAlgn="auto" latinLnBrk="0" hangingPunct="1">
              <a:lnSpc>
                <a:spcPts val="3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Email: </a:t>
            </a:r>
            <a:r>
              <a:rPr lang="en-US" sz="3200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  <a:hlinkClick r:id="rId6"/>
              </a:rPr>
              <a:t>nguyenduong531991@gmail.com</a:t>
            </a:r>
            <a:endParaRPr lang="en-US" sz="3200" spc="120" dirty="0">
              <a:solidFill>
                <a:srgbClr val="6D4C41"/>
              </a:solidFill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  <a:p>
            <a:pPr marL="0" marR="0" lvl="0" indent="0" algn="l" defTabSz="914400" rtl="0" eaLnBrk="1" fontAlgn="auto" latinLnBrk="0" hangingPunct="1">
              <a:lnSpc>
                <a:spcPts val="3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Điện</a:t>
            </a:r>
            <a:r>
              <a:rPr lang="en-US" sz="3200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200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thoại</a:t>
            </a:r>
            <a:r>
              <a:rPr lang="en-US" sz="3200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: 0349616192</a:t>
            </a:r>
          </a:p>
          <a:p>
            <a:pPr marL="0" marR="0" lvl="0" indent="0" algn="l" defTabSz="914400" rtl="0" eaLnBrk="1" fontAlgn="auto" latinLnBrk="0" hangingPunct="1">
              <a:lnSpc>
                <a:spcPts val="338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Đơn</a:t>
            </a:r>
            <a:r>
              <a:rPr lang="en-US" sz="3200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3200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vị</a:t>
            </a:r>
            <a:r>
              <a:rPr lang="en-US" sz="3200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: Trường MN Hoa </a:t>
            </a:r>
            <a:r>
              <a:rPr lang="en-US" sz="3200" spc="120" dirty="0" err="1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Hướng</a:t>
            </a:r>
            <a:r>
              <a:rPr lang="en-US" sz="3200" spc="120" dirty="0">
                <a:solidFill>
                  <a:srgbClr val="6D4C41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Dương</a:t>
            </a:r>
            <a:endParaRPr kumimoji="0" lang="en-US" sz="3200" b="0" i="0" u="none" strike="noStrike" kern="1200" cap="none" spc="120" normalizeH="0" baseline="0" noProof="0" dirty="0">
              <a:ln>
                <a:noFill/>
              </a:ln>
              <a:solidFill>
                <a:srgbClr val="6D4C41"/>
              </a:solidFill>
              <a:effectLst/>
              <a:uLnTx/>
              <a:uFillTx/>
              <a:latin typeface="Times New Roman" panose="02020603050405020304" pitchFamily="18" charset="0"/>
              <a:ea typeface="Paytone One"/>
              <a:cs typeface="Times New Roman" panose="02020603050405020304" pitchFamily="18" charset="0"/>
              <a:sym typeface="Paytone On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79485-3CDE-BA8E-E127-79023DBDEE15}"/>
              </a:ext>
            </a:extLst>
          </p:cNvPr>
          <p:cNvSpPr txBox="1"/>
          <p:nvPr/>
        </p:nvSpPr>
        <p:spPr>
          <a:xfrm>
            <a:off x="5105400" y="9199721"/>
            <a:ext cx="2566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2/2026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679420" y="382174"/>
            <a:ext cx="16846022" cy="9475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812749" y="457172"/>
            <a:ext cx="16662501" cy="9372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828800" y="1028700"/>
            <a:ext cx="15755816" cy="88626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222" b="-10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052413" y="-301822"/>
            <a:ext cx="14067406" cy="4946472"/>
            <a:chOff x="0" y="0"/>
            <a:chExt cx="18756541" cy="6595296"/>
          </a:xfrm>
        </p:grpSpPr>
        <p:sp>
          <p:nvSpPr>
            <p:cNvPr id="4" name="Freeform 4"/>
            <p:cNvSpPr/>
            <p:nvPr/>
          </p:nvSpPr>
          <p:spPr>
            <a:xfrm>
              <a:off x="13740852" y="0"/>
              <a:ext cx="5015689" cy="6580262"/>
            </a:xfrm>
            <a:custGeom>
              <a:avLst/>
              <a:gdLst/>
              <a:ahLst/>
              <a:cxnLst/>
              <a:rect l="l" t="t" r="r" b="b"/>
              <a:pathLst>
                <a:path w="5015689" h="6580262">
                  <a:moveTo>
                    <a:pt x="0" y="0"/>
                  </a:moveTo>
                  <a:lnTo>
                    <a:pt x="5015689" y="0"/>
                  </a:lnTo>
                  <a:lnTo>
                    <a:pt x="5015689" y="6580262"/>
                  </a:lnTo>
                  <a:lnTo>
                    <a:pt x="0" y="6580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79773" b="-22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4032544" cy="6595296"/>
            </a:xfrm>
            <a:custGeom>
              <a:avLst/>
              <a:gdLst/>
              <a:ahLst/>
              <a:cxnLst/>
              <a:rect l="l" t="t" r="r" b="b"/>
              <a:pathLst>
                <a:path w="14032544" h="6595296">
                  <a:moveTo>
                    <a:pt x="0" y="0"/>
                  </a:moveTo>
                  <a:lnTo>
                    <a:pt x="14032544" y="0"/>
                  </a:lnTo>
                  <a:lnTo>
                    <a:pt x="14032544" y="6595296"/>
                  </a:lnTo>
                  <a:lnTo>
                    <a:pt x="0" y="6595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014765" y="186809"/>
            <a:ext cx="978665" cy="1354373"/>
          </a:xfrm>
          <a:custGeom>
            <a:avLst/>
            <a:gdLst/>
            <a:ahLst/>
            <a:cxnLst/>
            <a:rect l="l" t="t" r="r" b="b"/>
            <a:pathLst>
              <a:path w="978665" h="1354373">
                <a:moveTo>
                  <a:pt x="0" y="0"/>
                </a:moveTo>
                <a:lnTo>
                  <a:pt x="978666" y="0"/>
                </a:lnTo>
                <a:lnTo>
                  <a:pt x="978666" y="1354374"/>
                </a:lnTo>
                <a:lnTo>
                  <a:pt x="0" y="1354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344518" y="186809"/>
            <a:ext cx="1048461" cy="1443665"/>
          </a:xfrm>
          <a:custGeom>
            <a:avLst/>
            <a:gdLst/>
            <a:ahLst/>
            <a:cxnLst/>
            <a:rect l="l" t="t" r="r" b="b"/>
            <a:pathLst>
              <a:path w="1048461" h="1443665">
                <a:moveTo>
                  <a:pt x="0" y="0"/>
                </a:moveTo>
                <a:lnTo>
                  <a:pt x="1048461" y="0"/>
                </a:lnTo>
                <a:lnTo>
                  <a:pt x="1048461" y="1443665"/>
                </a:lnTo>
                <a:lnTo>
                  <a:pt x="0" y="1443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844016" y="186809"/>
            <a:ext cx="693966" cy="1443665"/>
          </a:xfrm>
          <a:custGeom>
            <a:avLst/>
            <a:gdLst/>
            <a:ahLst/>
            <a:cxnLst/>
            <a:rect l="l" t="t" r="r" b="b"/>
            <a:pathLst>
              <a:path w="693966" h="1443665">
                <a:moveTo>
                  <a:pt x="0" y="0"/>
                </a:moveTo>
                <a:lnTo>
                  <a:pt x="693966" y="0"/>
                </a:lnTo>
                <a:lnTo>
                  <a:pt x="693966" y="1443665"/>
                </a:lnTo>
                <a:lnTo>
                  <a:pt x="0" y="14436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867975" y="6320904"/>
            <a:ext cx="14251844" cy="3954887"/>
          </a:xfrm>
          <a:custGeom>
            <a:avLst/>
            <a:gdLst/>
            <a:ahLst/>
            <a:cxnLst/>
            <a:rect l="l" t="t" r="r" b="b"/>
            <a:pathLst>
              <a:path w="14251844" h="3954887">
                <a:moveTo>
                  <a:pt x="0" y="0"/>
                </a:moveTo>
                <a:lnTo>
                  <a:pt x="14251844" y="0"/>
                </a:lnTo>
                <a:lnTo>
                  <a:pt x="14251844" y="3954886"/>
                </a:lnTo>
                <a:lnTo>
                  <a:pt x="0" y="39548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671704" y="5495842"/>
            <a:ext cx="973121" cy="1271299"/>
          </a:xfrm>
          <a:custGeom>
            <a:avLst/>
            <a:gdLst/>
            <a:ahLst/>
            <a:cxnLst/>
            <a:rect l="l" t="t" r="r" b="b"/>
            <a:pathLst>
              <a:path w="973121" h="1271299">
                <a:moveTo>
                  <a:pt x="0" y="0"/>
                </a:moveTo>
                <a:lnTo>
                  <a:pt x="973122" y="0"/>
                </a:lnTo>
                <a:lnTo>
                  <a:pt x="973122" y="1271299"/>
                </a:lnTo>
                <a:lnTo>
                  <a:pt x="0" y="1271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347186" y="5495842"/>
            <a:ext cx="885286" cy="1271299"/>
          </a:xfrm>
          <a:custGeom>
            <a:avLst/>
            <a:gdLst/>
            <a:ahLst/>
            <a:cxnLst/>
            <a:rect l="l" t="t" r="r" b="b"/>
            <a:pathLst>
              <a:path w="885286" h="1271299">
                <a:moveTo>
                  <a:pt x="0" y="0"/>
                </a:moveTo>
                <a:lnTo>
                  <a:pt x="885286" y="0"/>
                </a:lnTo>
                <a:lnTo>
                  <a:pt x="885286" y="1271299"/>
                </a:lnTo>
                <a:lnTo>
                  <a:pt x="0" y="12712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4354558" y="5495842"/>
            <a:ext cx="802774" cy="1254335"/>
          </a:xfrm>
          <a:custGeom>
            <a:avLst/>
            <a:gdLst/>
            <a:ahLst/>
            <a:cxnLst/>
            <a:rect l="l" t="t" r="r" b="b"/>
            <a:pathLst>
              <a:path w="802774" h="1254335">
                <a:moveTo>
                  <a:pt x="0" y="0"/>
                </a:moveTo>
                <a:lnTo>
                  <a:pt x="802774" y="0"/>
                </a:lnTo>
                <a:lnTo>
                  <a:pt x="802774" y="1254335"/>
                </a:lnTo>
                <a:lnTo>
                  <a:pt x="0" y="12543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5114162" y="1325583"/>
            <a:ext cx="11054016" cy="1184397"/>
            <a:chOff x="0" y="0"/>
            <a:chExt cx="3771626" cy="4041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71626" cy="404116"/>
            </a:xfrm>
            <a:custGeom>
              <a:avLst/>
              <a:gdLst/>
              <a:ahLst/>
              <a:cxnLst/>
              <a:rect l="l" t="t" r="r" b="b"/>
              <a:pathLst>
                <a:path w="3771626" h="404116">
                  <a:moveTo>
                    <a:pt x="239386" y="165580"/>
                  </a:moveTo>
                  <a:lnTo>
                    <a:pt x="3771626" y="165580"/>
                  </a:lnTo>
                  <a:lnTo>
                    <a:pt x="3771626" y="238522"/>
                  </a:lnTo>
                  <a:lnTo>
                    <a:pt x="239373" y="238522"/>
                  </a:lnTo>
                  <a:lnTo>
                    <a:pt x="302255" y="404116"/>
                  </a:lnTo>
                  <a:lnTo>
                    <a:pt x="0" y="202058"/>
                  </a:lnTo>
                  <a:lnTo>
                    <a:pt x="302255" y="0"/>
                  </a:lnTo>
                  <a:lnTo>
                    <a:pt x="239386" y="16558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0650" y="127000"/>
              <a:ext cx="3650976" cy="11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6004571" y="6320904"/>
            <a:ext cx="10776815" cy="1184397"/>
            <a:chOff x="0" y="0"/>
            <a:chExt cx="3677046" cy="4041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77046" cy="404116"/>
            </a:xfrm>
            <a:custGeom>
              <a:avLst/>
              <a:gdLst/>
              <a:ahLst/>
              <a:cxnLst/>
              <a:rect l="l" t="t" r="r" b="b"/>
              <a:pathLst>
                <a:path w="3677046" h="404116">
                  <a:moveTo>
                    <a:pt x="239386" y="165580"/>
                  </a:moveTo>
                  <a:lnTo>
                    <a:pt x="3677046" y="165580"/>
                  </a:lnTo>
                  <a:lnTo>
                    <a:pt x="3677046" y="238522"/>
                  </a:lnTo>
                  <a:lnTo>
                    <a:pt x="239373" y="238522"/>
                  </a:lnTo>
                  <a:lnTo>
                    <a:pt x="302255" y="404116"/>
                  </a:lnTo>
                  <a:lnTo>
                    <a:pt x="0" y="202058"/>
                  </a:lnTo>
                  <a:lnTo>
                    <a:pt x="302255" y="0"/>
                  </a:lnTo>
                  <a:lnTo>
                    <a:pt x="239386" y="16558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20650" y="127000"/>
              <a:ext cx="3556396" cy="112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222" b="-10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5330" y="1369234"/>
            <a:ext cx="17297647" cy="6057006"/>
            <a:chOff x="0" y="0"/>
            <a:chExt cx="23063530" cy="80760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82996" cy="8076008"/>
            </a:xfrm>
            <a:custGeom>
              <a:avLst/>
              <a:gdLst/>
              <a:ahLst/>
              <a:cxnLst/>
              <a:rect l="l" t="t" r="r" b="b"/>
              <a:pathLst>
                <a:path w="17182996" h="8076008">
                  <a:moveTo>
                    <a:pt x="0" y="0"/>
                  </a:moveTo>
                  <a:lnTo>
                    <a:pt x="17182996" y="0"/>
                  </a:lnTo>
                  <a:lnTo>
                    <a:pt x="17182996" y="8076008"/>
                  </a:lnTo>
                  <a:lnTo>
                    <a:pt x="0" y="8076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921766" y="0"/>
              <a:ext cx="6141763" cy="8057600"/>
            </a:xfrm>
            <a:custGeom>
              <a:avLst/>
              <a:gdLst/>
              <a:ahLst/>
              <a:cxnLst/>
              <a:rect l="l" t="t" r="r" b="b"/>
              <a:pathLst>
                <a:path w="6141763" h="8057600">
                  <a:moveTo>
                    <a:pt x="0" y="0"/>
                  </a:moveTo>
                  <a:lnTo>
                    <a:pt x="6141764" y="0"/>
                  </a:lnTo>
                  <a:lnTo>
                    <a:pt x="6141764" y="8057600"/>
                  </a:lnTo>
                  <a:lnTo>
                    <a:pt x="0" y="80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79773" b="-2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6285386" y="4599820"/>
            <a:ext cx="656426" cy="1365571"/>
          </a:xfrm>
          <a:custGeom>
            <a:avLst/>
            <a:gdLst/>
            <a:ahLst/>
            <a:cxnLst/>
            <a:rect l="l" t="t" r="r" b="b"/>
            <a:pathLst>
              <a:path w="656426" h="1365571">
                <a:moveTo>
                  <a:pt x="0" y="0"/>
                </a:moveTo>
                <a:lnTo>
                  <a:pt x="656427" y="0"/>
                </a:lnTo>
                <a:lnTo>
                  <a:pt x="656427" y="1365571"/>
                </a:lnTo>
                <a:lnTo>
                  <a:pt x="0" y="1365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071953" y="4659633"/>
            <a:ext cx="913023" cy="1258133"/>
          </a:xfrm>
          <a:custGeom>
            <a:avLst/>
            <a:gdLst/>
            <a:ahLst/>
            <a:cxnLst/>
            <a:rect l="l" t="t" r="r" b="b"/>
            <a:pathLst>
              <a:path w="913023" h="1258133">
                <a:moveTo>
                  <a:pt x="0" y="0"/>
                </a:moveTo>
                <a:lnTo>
                  <a:pt x="913022" y="0"/>
                </a:lnTo>
                <a:lnTo>
                  <a:pt x="913022" y="1258133"/>
                </a:lnTo>
                <a:lnTo>
                  <a:pt x="0" y="1258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12181" y="4659633"/>
            <a:ext cx="909122" cy="1258133"/>
          </a:xfrm>
          <a:custGeom>
            <a:avLst/>
            <a:gdLst/>
            <a:ahLst/>
            <a:cxnLst/>
            <a:rect l="l" t="t" r="r" b="b"/>
            <a:pathLst>
              <a:path w="909122" h="1258133">
                <a:moveTo>
                  <a:pt x="0" y="0"/>
                </a:moveTo>
                <a:lnTo>
                  <a:pt x="909123" y="0"/>
                </a:lnTo>
                <a:lnTo>
                  <a:pt x="909123" y="1258133"/>
                </a:lnTo>
                <a:lnTo>
                  <a:pt x="0" y="1258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096634" y="1540684"/>
            <a:ext cx="3690357" cy="2477152"/>
          </a:xfrm>
          <a:custGeom>
            <a:avLst/>
            <a:gdLst/>
            <a:ahLst/>
            <a:cxnLst/>
            <a:rect l="l" t="t" r="r" b="b"/>
            <a:pathLst>
              <a:path w="3690357" h="2477152">
                <a:moveTo>
                  <a:pt x="0" y="0"/>
                </a:moveTo>
                <a:lnTo>
                  <a:pt x="3690357" y="0"/>
                </a:lnTo>
                <a:lnTo>
                  <a:pt x="3690357" y="2477152"/>
                </a:lnTo>
                <a:lnTo>
                  <a:pt x="0" y="2477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850228" y="871770"/>
            <a:ext cx="2827527" cy="3146066"/>
          </a:xfrm>
          <a:custGeom>
            <a:avLst/>
            <a:gdLst/>
            <a:ahLst/>
            <a:cxnLst/>
            <a:rect l="l" t="t" r="r" b="b"/>
            <a:pathLst>
              <a:path w="2827527" h="3146066">
                <a:moveTo>
                  <a:pt x="0" y="0"/>
                </a:moveTo>
                <a:lnTo>
                  <a:pt x="2827527" y="0"/>
                </a:lnTo>
                <a:lnTo>
                  <a:pt x="2827527" y="3146066"/>
                </a:lnTo>
                <a:lnTo>
                  <a:pt x="0" y="31460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69210" y="871770"/>
            <a:ext cx="3542680" cy="2989136"/>
          </a:xfrm>
          <a:custGeom>
            <a:avLst/>
            <a:gdLst/>
            <a:ahLst/>
            <a:cxnLst/>
            <a:rect l="l" t="t" r="r" b="b"/>
            <a:pathLst>
              <a:path w="3542680" h="2989136">
                <a:moveTo>
                  <a:pt x="0" y="0"/>
                </a:moveTo>
                <a:lnTo>
                  <a:pt x="3542680" y="0"/>
                </a:lnTo>
                <a:lnTo>
                  <a:pt x="3542680" y="2989137"/>
                </a:lnTo>
                <a:lnTo>
                  <a:pt x="0" y="2989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317719" y="563619"/>
            <a:ext cx="9406161" cy="9406161"/>
          </a:xfrm>
          <a:custGeom>
            <a:avLst/>
            <a:gdLst/>
            <a:ahLst/>
            <a:cxnLst/>
            <a:rect l="l" t="t" r="r" b="b"/>
            <a:pathLst>
              <a:path w="9406161" h="9406161">
                <a:moveTo>
                  <a:pt x="0" y="0"/>
                </a:moveTo>
                <a:lnTo>
                  <a:pt x="9406162" y="0"/>
                </a:lnTo>
                <a:lnTo>
                  <a:pt x="9406162" y="9406162"/>
                </a:lnTo>
                <a:lnTo>
                  <a:pt x="0" y="9406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76</Words>
  <Application>Microsoft Office PowerPoint</Application>
  <PresentationFormat>Custom</PresentationFormat>
  <Paragraphs>11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Calibri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- Nhận biết số thứ tự</dc:title>
  <dc:creator>Admin</dc:creator>
  <dc:description>Bài thuyết trình - Nhận biết số thứ tự</dc:description>
  <cp:lastModifiedBy>Vũ Thị Ngọc Anh CB4J2 - HN161</cp:lastModifiedBy>
  <cp:revision>18</cp:revision>
  <dcterms:created xsi:type="dcterms:W3CDTF">2006-08-16T00:00:00Z</dcterms:created>
  <dcterms:modified xsi:type="dcterms:W3CDTF">2026-03-17T14:32:45Z</dcterms:modified>
  <dc:identifier>DAG3nXRaEKs</dc:identifier>
</cp:coreProperties>
</file>