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66" r:id="rId5"/>
    <p:sldId id="257" r:id="rId6"/>
    <p:sldId id="268" r:id="rId7"/>
    <p:sldId id="258" r:id="rId8"/>
    <p:sldId id="265" r:id="rId9"/>
    <p:sldId id="264" r:id="rId10"/>
    <p:sldId id="271" r:id="rId11"/>
    <p:sldId id="270" r:id="rId12"/>
    <p:sldId id="269" r:id="rId13"/>
    <p:sldId id="272" r:id="rId14"/>
    <p:sldId id="273" r:id="rId15"/>
    <p:sldId id="263" r:id="rId16"/>
    <p:sldId id="262" r:id="rId17"/>
    <p:sldId id="275" r:id="rId18"/>
    <p:sldId id="276" r:id="rId19"/>
    <p:sldId id="277" r:id="rId20"/>
    <p:sldId id="279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2B89-603C-4CA1-93A5-3F2BFEBD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DEE1F-492C-4230-89EC-DE902F8BB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1B270-CE57-4112-8803-9DAEB099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40B5-00E5-4290-B95F-5BA019BE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9547D-8C60-453D-B617-2CD2F78B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7F62-DE0B-4F54-AE1B-AC0E15EB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29B54-12CC-43AC-BEF1-A26E3D823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319C8-5128-47BB-AF6C-0A5A35D0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ACEB3-FB98-4868-AE83-CE7EFA9A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204FB-309F-48ED-A977-B9D6CF6C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7458B-2BDA-4A4A-A196-D7020F686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D7326-F521-4460-B83C-84650CFE7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89F7D-0EDB-4FF0-9840-822A88AF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7EA23-51B9-4A85-BFD9-4BE124F3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A3CC5-D473-495E-8837-6CEAC9B8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C2DD-B89B-416A-ACE9-752D15E2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EFF3-00D7-4722-BAAD-C157D2F2C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C703-7B79-4551-90DC-94919C0E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EC84A-8D3A-4B7D-A045-8ADA0BDF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2ACF-DA3F-4CB8-933A-04810AC9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7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21FA-23AF-412B-9737-027F3D6E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96800-1950-4006-95A8-38CCC191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02CAB-D591-4B4C-A09B-1BA5AD80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24CE7-EF0F-4B3E-B43A-F214810D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88201-ABE0-4E67-BF63-8E03D346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8C3F-9005-43C5-86F3-844D553E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9F00-BA88-41CA-A7E0-DE6C358CC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18551-D336-4768-B978-84FF219EA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FFFB8-22AD-473F-BA2B-A23CCB96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F73F0-8B56-46EB-B012-9BF57D04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13CD9-36D5-432A-9FC6-E9533EC2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A23B-CB71-42D6-A239-38861A1D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5298E-8677-4ADE-9502-F1DA4C4B7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DD10D-4649-4F48-A667-14D871AFA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C5E25-2324-4FCD-B38D-C7B6E6E0B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10732-5616-4328-B24C-758437B0D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B7753-1A83-454E-8C41-5EC25414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E5DBE-C5D9-4F71-81DB-07D7C7D0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375F4-C69A-4DFA-AFA9-4C63AD4C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0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A6E4-A78B-475D-88C9-A0979173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F0B30-E9FC-4929-9063-E5F2EF50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940E1-9612-45F6-BEE9-0CBC16A5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0FEBD-5560-4FCF-AFC4-A9154085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8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DD25F-F49D-40E2-B128-C316CFEC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57B82-A62C-41EA-B341-A122A4BF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BE323-0BE7-42C9-B9C1-B360573C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2341-8618-4358-A84F-A6E7F82B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7E30A-0CB1-4368-ABA4-8E1F9E816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D6EED-3196-405E-98CE-3C64D127D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FBC0C-EDF3-4C6C-AA8B-94ADFF9F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12DB4-9922-42A1-A684-50F352E2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C4CE7-9492-4674-81B6-24DA6990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C9A4-75C5-4D11-9C9E-787B7345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1C6CD-8B88-41F3-9631-550103519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99D01-92E0-4F8E-B3AC-0BCE1258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3FB4F-5D94-404B-8DDE-FAC3EC21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11D72-42FA-4C33-A3C3-D7D9E2C5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31A1C-87F3-440E-82D4-498384B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76032-9E98-40D4-9D99-6145C3AE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72594-DA8A-4B3C-818E-C3950660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E26F7-F5CD-4681-B1B0-CDB16EE1F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1313-E8A1-4A1A-90CD-CE8F0A596BD1}" type="datetimeFigureOut">
              <a:rPr lang="en-US" smtClean="0"/>
              <a:t>15/3/2026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1EAD-C3C5-4587-B543-43CB21706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28B6-89E6-4B03-8DB9-984721567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6094-83D0-46AB-A3A2-9A5E80B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7FF7-4852-46E0-9046-9D390EA91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DD965-541F-4B52-8020-36B0E8B15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097A06A2-7CC3-477F-A3C3-D745D286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8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091F0-B587-4991-A09E-976DF65DB7F5}"/>
              </a:ext>
            </a:extLst>
          </p:cNvPr>
          <p:cNvSpPr txBox="1"/>
          <p:nvPr/>
        </p:nvSpPr>
        <p:spPr>
          <a:xfrm>
            <a:off x="2552699" y="1062441"/>
            <a:ext cx="72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TRƯỜNG MẦM NON HOA HƯỚNG DƯƠNG</a:t>
            </a:r>
          </a:p>
          <a:p>
            <a:pPr lvl="0"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Ngày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hội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CNTT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chuyển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đổi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số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trí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tuệ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nhân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tạo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2026</a:t>
            </a:r>
          </a:p>
          <a:p>
            <a:pPr lvl="0" algn="ctr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-----------------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A9658-541B-4233-88E9-4224B5D5E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6" b="98649" l="2703" r="98649">
                        <a14:foregroundMark x1="31757" y1="17568" x2="31757" y2="17568"/>
                        <a14:foregroundMark x1="43243" y1="6757" x2="79730" y2="21622"/>
                        <a14:foregroundMark x1="84206" y1="45270" x2="90541" y2="57432"/>
                        <a14:foregroundMark x1="73649" y1="25000" x2="84206" y2="45270"/>
                        <a14:foregroundMark x1="94595" y1="40541" x2="94595" y2="40541"/>
                        <a14:foregroundMark x1="99324" y1="37838" x2="99324" y2="37838"/>
                        <a14:foregroundMark x1="62838" y1="2027" x2="62838" y2="2027"/>
                        <a14:foregroundMark x1="38508" y1="9445" x2="41216" y2="17568"/>
                        <a14:foregroundMark x1="36486" y1="3378" x2="36820" y2="4380"/>
                        <a14:foregroundMark x1="41216" y1="17568" x2="41216" y2="18243"/>
                        <a14:foregroundMark x1="28923" y1="16303" x2="30405" y2="22973"/>
                        <a14:foregroundMark x1="17887" y1="19391" x2="23649" y2="25676"/>
                        <a14:foregroundMark x1="14189" y1="27703" x2="20946" y2="35135"/>
                        <a14:foregroundMark x1="2703" y1="37162" x2="7432" y2="43243"/>
                        <a14:foregroundMark x1="6081" y1="50000" x2="15541" y2="50000"/>
                        <a14:foregroundMark x1="7432" y1="62162" x2="16892" y2="59459"/>
                        <a14:foregroundMark x1="19595" y1="66892" x2="13514" y2="72297"/>
                        <a14:foregroundMark x1="22297" y1="75000" x2="19595" y2="81081"/>
                        <a14:foregroundMark x1="28378" y1="80405" x2="28378" y2="85135"/>
                        <a14:foregroundMark x1="40541" y1="89189" x2="39189" y2="96622"/>
                        <a14:foregroundMark x1="29730" y1="27703" x2="37162" y2="54054"/>
                        <a14:foregroundMark x1="44595" y1="31757" x2="60135" y2="66892"/>
                        <a14:foregroundMark x1="57432" y1="33784" x2="71622" y2="61486"/>
                        <a14:foregroundMark x1="63514" y1="35811" x2="74324" y2="54730"/>
                        <a14:foregroundMark x1="56081" y1="26351" x2="60135" y2="51351"/>
                        <a14:foregroundMark x1="29054" y1="43243" x2="31757" y2="65541"/>
                        <a14:foregroundMark x1="31757" y1="65541" x2="33108" y2="68243"/>
                        <a14:foregroundMark x1="55405" y1="60811" x2="46622" y2="75000"/>
                        <a14:foregroundMark x1="42568" y1="48649" x2="47297" y2="54730"/>
                        <a14:foregroundMark x1="61486" y1="58784" x2="59459" y2="73649"/>
                        <a14:foregroundMark x1="48649" y1="32432" x2="48649" y2="32432"/>
                        <a14:foregroundMark x1="14865" y1="15541" x2="14865" y2="15541"/>
                        <a14:foregroundMark x1="14865" y1="14189" x2="14865" y2="14189"/>
                        <a14:foregroundMark x1="15541" y1="14189" x2="14865" y2="14189"/>
                        <a14:foregroundMark x1="14189" y1="15541" x2="15541" y2="15541"/>
                        <a14:foregroundMark x1="14865" y1="12838" x2="14865" y2="12838"/>
                        <a14:foregroundMark x1="14865" y1="14865" x2="14865" y2="14865"/>
                        <a14:foregroundMark x1="62838" y1="98649" x2="62838" y2="98649"/>
                        <a14:backgroundMark x1="3243" y1="15541" x2="3378" y2="16216"/>
                        <a14:backgroundMark x1="3108" y1="14865" x2="3243" y2="15541"/>
                        <a14:backgroundMark x1="2973" y1="14189" x2="3108" y2="14865"/>
                        <a14:backgroundMark x1="2703" y1="12838" x2="2973" y2="14189"/>
                        <a14:backgroundMark x1="2027" y1="9459" x2="2703" y2="12838"/>
                        <a14:backgroundMark x1="7151" y1="12838" x2="6757" y2="13514"/>
                        <a14:backgroundMark x1="10428" y1="7219" x2="7151" y2="12838"/>
                        <a14:backgroundMark x1="11486" y1="5405" x2="10751" y2="6666"/>
                        <a14:backgroundMark x1="14553" y1="14189" x2="14650" y2="14817"/>
                        <a14:backgroundMark x1="14454" y1="13543" x2="14553" y2="14189"/>
                        <a14:backgroundMark x1="13514" y1="7432" x2="14239" y2="12144"/>
                        <a14:backgroundMark x1="25000" y1="2703" x2="24324" y2="7432"/>
                        <a14:backgroundMark x1="12622" y1="10666" x2="12162" y2="12162"/>
                        <a14:backgroundMark x1="14865" y1="3378" x2="12842" y2="9951"/>
                        <a14:backgroundMark x1="0" y1="43919" x2="0" y2="43919"/>
                        <a14:backgroundMark x1="98649" y1="45270" x2="98649" y2="45270"/>
                        <a14:backgroundMark x1="54730" y1="97973" x2="54730" y2="97973"/>
                        <a14:backgroundMark x1="44595" y1="98649" x2="44595" y2="986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0284" y="1981989"/>
            <a:ext cx="755254" cy="642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A4B4C-73CC-4757-A173-6B840F1AEBBF}"/>
              </a:ext>
            </a:extLst>
          </p:cNvPr>
          <p:cNvSpPr txBox="1"/>
          <p:nvPr/>
        </p:nvSpPr>
        <p:spPr>
          <a:xfrm>
            <a:off x="1381125" y="3558456"/>
            <a:ext cx="9429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4=5 </a:t>
            </a:r>
            <a:r>
              <a:rPr lang="en-US" sz="25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300BD-E221-41DC-A1B8-DAFB387A1F88}"/>
              </a:ext>
            </a:extLst>
          </p:cNvPr>
          <p:cNvSpPr txBox="1"/>
          <p:nvPr/>
        </p:nvSpPr>
        <p:spPr>
          <a:xfrm>
            <a:off x="3062286" y="2418379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7EEF3-6ACD-479F-8D61-3AAFD27DE962}"/>
              </a:ext>
            </a:extLst>
          </p:cNvPr>
          <p:cNvSpPr txBox="1"/>
          <p:nvPr/>
        </p:nvSpPr>
        <p:spPr>
          <a:xfrm>
            <a:off x="3000375" y="2917287"/>
            <a:ext cx="619125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4242"/>
              </a:lnSpc>
            </a:pPr>
            <a:r>
              <a:rPr lang="en-US" sz="2800" b="1" spc="-127" dirty="0" err="1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Lĩnh</a:t>
            </a:r>
            <a:r>
              <a:rPr lang="en-US" sz="2800" b="1" spc="-127" dirty="0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800" b="1" spc="-127" dirty="0" err="1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vực</a:t>
            </a:r>
            <a:r>
              <a:rPr lang="en-US" sz="2800" b="1" spc="-127" dirty="0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800" b="1" spc="-127" dirty="0" err="1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phát</a:t>
            </a:r>
            <a:r>
              <a:rPr lang="en-US" sz="2800" b="1" spc="-127" dirty="0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800" b="1" spc="-127" dirty="0" err="1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triển</a:t>
            </a:r>
            <a:r>
              <a:rPr lang="en-US" sz="2800" b="1" spc="-127" dirty="0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800" b="1" spc="-127" dirty="0" err="1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nhận</a:t>
            </a:r>
            <a:r>
              <a:rPr lang="en-US" sz="2800" b="1" spc="-127" dirty="0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2800" b="1" spc="-127" dirty="0" err="1">
                <a:solidFill>
                  <a:srgbClr val="FFC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thức</a:t>
            </a:r>
            <a:endParaRPr lang="en-US" sz="2800" b="1" spc="-127" dirty="0">
              <a:solidFill>
                <a:srgbClr val="FFC0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0F92E-E064-4B46-882C-11D10D74B176}"/>
              </a:ext>
            </a:extLst>
          </p:cNvPr>
          <p:cNvSpPr txBox="1"/>
          <p:nvPr/>
        </p:nvSpPr>
        <p:spPr>
          <a:xfrm>
            <a:off x="4014788" y="3906994"/>
            <a:ext cx="6191250" cy="1781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2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Giáo</a:t>
            </a:r>
            <a:r>
              <a:rPr kumimoji="0" lang="en-US" sz="2000" b="1" i="0" u="none" strike="noStrike" kern="1200" cap="none" spc="12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kumimoji="0" lang="en-US" sz="2000" b="1" i="0" u="none" strike="noStrike" kern="1200" cap="none" spc="12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viên</a:t>
            </a:r>
            <a:r>
              <a:rPr kumimoji="0" lang="en-US" sz="2000" b="1" i="0" u="none" strike="noStrike" kern="1200" cap="none" spc="12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: Lê </a:t>
            </a:r>
            <a:r>
              <a:rPr kumimoji="0" lang="en-US" sz="2000" b="1" i="0" u="none" strike="noStrike" kern="1200" cap="none" spc="12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Thị</a:t>
            </a:r>
            <a:r>
              <a:rPr kumimoji="0" lang="en-US" sz="2000" b="1" i="0" u="none" strike="noStrike" kern="1200" cap="none" spc="12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kumimoji="0" lang="en-US" sz="2000" b="1" i="0" u="none" strike="noStrike" kern="1200" cap="none" spc="12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Thùy</a:t>
            </a:r>
            <a:r>
              <a:rPr kumimoji="0" lang="en-US" sz="2000" b="1" i="0" u="none" strike="noStrike" kern="1200" cap="none" spc="12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Dung</a:t>
            </a:r>
          </a:p>
          <a:p>
            <a:pPr marL="0" marR="0" lvl="0" indent="0" algn="l" defTabSz="914400" rtl="0" eaLnBrk="1" fontAlgn="auto" latinLnBrk="0" hangingPunct="1">
              <a:lnSpc>
                <a:spcPts val="3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120" dirty="0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Email: </a:t>
            </a:r>
            <a:r>
              <a:rPr lang="en-US" sz="2000" b="1" spc="120" dirty="0">
                <a:solidFill>
                  <a:srgbClr val="00B05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dungle0385@gmail.com</a:t>
            </a:r>
          </a:p>
          <a:p>
            <a:pPr marL="0" marR="0" lvl="0" indent="0" algn="l" defTabSz="914400" rtl="0" eaLnBrk="1" fontAlgn="auto" latinLnBrk="0" hangingPunct="1">
              <a:lnSpc>
                <a:spcPts val="3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120" dirty="0" err="1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Điện</a:t>
            </a:r>
            <a:r>
              <a:rPr lang="en-US" sz="2000" b="1" spc="120" dirty="0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2000" b="1" spc="120" dirty="0" err="1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thoại</a:t>
            </a:r>
            <a:r>
              <a:rPr lang="en-US" sz="2000" b="1" spc="120" dirty="0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: 0977 283 557</a:t>
            </a:r>
          </a:p>
          <a:p>
            <a:pPr marL="0" marR="0" lvl="0" indent="0" algn="l" defTabSz="914400" rtl="0" eaLnBrk="1" fontAlgn="auto" latinLnBrk="0" hangingPunct="1">
              <a:lnSpc>
                <a:spcPts val="3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120" dirty="0" err="1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Đơn</a:t>
            </a:r>
            <a:r>
              <a:rPr lang="en-US" sz="2000" b="1" spc="120" dirty="0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2000" b="1" spc="120" dirty="0" err="1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vị</a:t>
            </a:r>
            <a:r>
              <a:rPr lang="en-US" sz="2000" b="1" spc="120" dirty="0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: </a:t>
            </a:r>
            <a:r>
              <a:rPr lang="en-US" sz="2000" b="1" spc="120" dirty="0" err="1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Trường</a:t>
            </a:r>
            <a:r>
              <a:rPr lang="en-US" sz="2000" b="1" spc="120" dirty="0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MN </a:t>
            </a:r>
            <a:r>
              <a:rPr lang="en-US" sz="2000" b="1" spc="120" dirty="0" err="1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Hoa</a:t>
            </a:r>
            <a:r>
              <a:rPr lang="en-US" sz="2000" b="1" spc="120" dirty="0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2000" b="1" spc="120" dirty="0" err="1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Hướng</a:t>
            </a:r>
            <a:r>
              <a:rPr lang="en-US" sz="2000" b="1" spc="120" dirty="0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2000" b="1" spc="120" dirty="0" err="1">
                <a:solidFill>
                  <a:schemeClr val="accent4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Dương</a:t>
            </a:r>
            <a:endParaRPr kumimoji="0" lang="en-US" sz="2000" b="1" i="0" u="none" strike="noStrike" kern="1200" cap="none" spc="12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535C2-2938-466D-AE83-0C8DA8C02F31}"/>
              </a:ext>
            </a:extLst>
          </p:cNvPr>
          <p:cNvSpPr txBox="1"/>
          <p:nvPr/>
        </p:nvSpPr>
        <p:spPr>
          <a:xfrm>
            <a:off x="4229100" y="611505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5"/>
                </a:solidFill>
              </a:rPr>
              <a:t>Tháng</a:t>
            </a:r>
            <a:r>
              <a:rPr lang="en-US" b="1" dirty="0">
                <a:solidFill>
                  <a:schemeClr val="accent5"/>
                </a:solidFill>
              </a:rPr>
              <a:t> 2 - 2026</a:t>
            </a:r>
          </a:p>
        </p:txBody>
      </p:sp>
    </p:spTree>
    <p:extLst>
      <p:ext uri="{BB962C8B-B14F-4D97-AF65-F5344CB8AC3E}">
        <p14:creationId xmlns:p14="http://schemas.microsoft.com/office/powerpoint/2010/main" val="36983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DCEAE48A-1B86-46E9-8004-36022F876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4183" y="1744178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1220" y="2468215"/>
            <a:ext cx="2586041" cy="2586041"/>
          </a:xfrm>
          <a:prstGeom prst="rect">
            <a:avLst/>
          </a:prstGeom>
        </p:spPr>
      </p:pic>
      <p:pic>
        <p:nvPicPr>
          <p:cNvPr id="20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BD8182D3-BBDD-40E3-BCD2-50CA72E7B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285" b="11104"/>
          <a:stretch/>
        </p:blipFill>
        <p:spPr bwMode="auto">
          <a:xfrm>
            <a:off x="6144657" y="3666798"/>
            <a:ext cx="428624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972B4974-8CDE-4ADA-92B1-B818396B8D0F}"/>
              </a:ext>
            </a:extLst>
          </p:cNvPr>
          <p:cNvSpPr/>
          <p:nvPr/>
        </p:nvSpPr>
        <p:spPr>
          <a:xfrm>
            <a:off x="7067549" y="2736751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E39051E-8959-4D4D-9B35-AA2D09EE91E1}"/>
              </a:ext>
            </a:extLst>
          </p:cNvPr>
          <p:cNvSpPr/>
          <p:nvPr/>
        </p:nvSpPr>
        <p:spPr>
          <a:xfrm>
            <a:off x="8048624" y="2574713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E4EF1FC-BC11-4245-A66C-BDC30B3E49B2}"/>
              </a:ext>
            </a:extLst>
          </p:cNvPr>
          <p:cNvSpPr/>
          <p:nvPr/>
        </p:nvSpPr>
        <p:spPr>
          <a:xfrm>
            <a:off x="9029700" y="2663211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1366 L 0.09154 -0.22222 C 0.11081 -0.26898 0.13945 -0.29375 0.1694 -0.29375 C 0.20377 -0.29375 0.23125 -0.26898 0.25039 -0.22222 L 0.34232 -0.0136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E90C6F-0C5F-47CD-90B3-CCC15253D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7374" y="1959530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0A22200-0DD1-4DC4-89B9-693F8933CB89}"/>
              </a:ext>
            </a:extLst>
          </p:cNvPr>
          <p:cNvSpPr/>
          <p:nvPr/>
        </p:nvSpPr>
        <p:spPr>
          <a:xfrm>
            <a:off x="6324599" y="2415688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0910AC7-38BA-4670-9D5D-D7824BC248AE}"/>
              </a:ext>
            </a:extLst>
          </p:cNvPr>
          <p:cNvSpPr/>
          <p:nvPr/>
        </p:nvSpPr>
        <p:spPr>
          <a:xfrm>
            <a:off x="7305674" y="2253650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AA0B5B0-1B89-4D91-8E75-B3347D849711}"/>
              </a:ext>
            </a:extLst>
          </p:cNvPr>
          <p:cNvSpPr/>
          <p:nvPr/>
        </p:nvSpPr>
        <p:spPr>
          <a:xfrm>
            <a:off x="8286750" y="2342148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883" y="1996043"/>
            <a:ext cx="2586041" cy="2586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rcRect t="42916"/>
          <a:stretch/>
        </p:blipFill>
        <p:spPr>
          <a:xfrm>
            <a:off x="5667374" y="3048000"/>
            <a:ext cx="3629025" cy="144780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</p:spTree>
    <p:extLst>
      <p:ext uri="{BB962C8B-B14F-4D97-AF65-F5344CB8AC3E}">
        <p14:creationId xmlns:p14="http://schemas.microsoft.com/office/powerpoint/2010/main" val="1432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3496 L 0.07982 -0.22662 C 0.09636 -0.26991 0.12136 -0.29306 0.14753 -0.29306 C 0.17735 -0.29306 0.20117 -0.26991 0.21771 -0.22662 L 0.29766 -0.0349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8698" y="1690688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526" y="2215726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053" y="1895753"/>
            <a:ext cx="2586041" cy="25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FED9-AA6B-4ECD-83CB-F818E70F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F31A-08E4-4855-9365-0A756A8D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E8F29DDF-06E6-4EAC-A200-D1506D63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1E91C12F-C91E-4471-B895-2E9896086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6026" y="1932733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9AA58-A2BE-4A0C-96CE-D206FF21A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325" y="2935746"/>
            <a:ext cx="3629025" cy="205535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5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F3F14A1A-B9B7-4BD4-A658-2F08CBCA7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918"/>
          <a:stretch/>
        </p:blipFill>
        <p:spPr bwMode="auto">
          <a:xfrm>
            <a:off x="6296026" y="3673245"/>
            <a:ext cx="4286249" cy="21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07DE57E4-9401-492F-A4A1-555FE5449372}"/>
              </a:ext>
            </a:extLst>
          </p:cNvPr>
          <p:cNvSpPr/>
          <p:nvPr/>
        </p:nvSpPr>
        <p:spPr>
          <a:xfrm>
            <a:off x="7229474" y="2935746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7F1996D-B389-4D9D-9762-97D77BC81D5A}"/>
              </a:ext>
            </a:extLst>
          </p:cNvPr>
          <p:cNvSpPr/>
          <p:nvPr/>
        </p:nvSpPr>
        <p:spPr>
          <a:xfrm>
            <a:off x="8210549" y="2773708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E2543AE-2140-4FB4-9DAC-F0A7CD67BD88}"/>
              </a:ext>
            </a:extLst>
          </p:cNvPr>
          <p:cNvSpPr/>
          <p:nvPr/>
        </p:nvSpPr>
        <p:spPr>
          <a:xfrm>
            <a:off x="9191625" y="2862206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09687 -0.36736 C 0.11706 -0.44722 0.1474 -0.49375 0.17891 -0.49375 C 0.21471 -0.49375 0.24401 -0.44722 0.26393 -0.36736 L 0.36042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E90C6F-0C5F-47CD-90B3-CCC15253D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7374" y="1959530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0A22200-0DD1-4DC4-89B9-693F8933CB89}"/>
              </a:ext>
            </a:extLst>
          </p:cNvPr>
          <p:cNvSpPr/>
          <p:nvPr/>
        </p:nvSpPr>
        <p:spPr>
          <a:xfrm>
            <a:off x="6324599" y="2415688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0910AC7-38BA-4670-9D5D-D7824BC248AE}"/>
              </a:ext>
            </a:extLst>
          </p:cNvPr>
          <p:cNvSpPr/>
          <p:nvPr/>
        </p:nvSpPr>
        <p:spPr>
          <a:xfrm>
            <a:off x="7305674" y="2253650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AA0B5B0-1B89-4D91-8E75-B3347D849711}"/>
              </a:ext>
            </a:extLst>
          </p:cNvPr>
          <p:cNvSpPr/>
          <p:nvPr/>
        </p:nvSpPr>
        <p:spPr>
          <a:xfrm>
            <a:off x="8286750" y="2342148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883" y="1996043"/>
            <a:ext cx="2586041" cy="2586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rcRect t="42916"/>
          <a:stretch/>
        </p:blipFill>
        <p:spPr>
          <a:xfrm>
            <a:off x="5667374" y="3048000"/>
            <a:ext cx="3629025" cy="144780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</p:spTree>
    <p:extLst>
      <p:ext uri="{BB962C8B-B14F-4D97-AF65-F5344CB8AC3E}">
        <p14:creationId xmlns:p14="http://schemas.microsoft.com/office/powerpoint/2010/main" val="7732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3496 L 0.07982 -0.22662 C 0.09636 -0.26991 0.12136 -0.29306 0.14753 -0.29306 C 0.17735 -0.29306 0.20117 -0.26991 0.21771 -0.22662 L 0.29766 -0.0349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9663" y="1338263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6981" y="2087185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5333" y="2087185"/>
            <a:ext cx="2586041" cy="25860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D3AAE3-3B3D-4CC8-9852-0054A59EF32C}"/>
              </a:ext>
            </a:extLst>
          </p:cNvPr>
          <p:cNvSpPr txBox="1"/>
          <p:nvPr/>
        </p:nvSpPr>
        <p:spPr>
          <a:xfrm>
            <a:off x="1735930" y="625296"/>
            <a:ext cx="6550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3236" y="1542256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940" y="2160864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455" y="1909760"/>
            <a:ext cx="2586041" cy="25860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57F9A7-1B4D-43FF-AE95-12034F9482FD}"/>
              </a:ext>
            </a:extLst>
          </p:cNvPr>
          <p:cNvSpPr txBox="1"/>
          <p:nvPr/>
        </p:nvSpPr>
        <p:spPr>
          <a:xfrm>
            <a:off x="1764506" y="704740"/>
            <a:ext cx="6176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Hay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049" y="2483366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424" y="3351111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649" y="3289710"/>
            <a:ext cx="2586041" cy="25860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EB1C6D-3C01-48E4-B87C-C1D316479682}"/>
              </a:ext>
            </a:extLst>
          </p:cNvPr>
          <p:cNvSpPr txBox="1"/>
          <p:nvPr/>
        </p:nvSpPr>
        <p:spPr>
          <a:xfrm>
            <a:off x="1843088" y="681037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761" y="2483366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1170" y="3272499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563" y="3088100"/>
            <a:ext cx="2586041" cy="25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57D1-C40C-4A35-89BC-A3EEFE59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99E131-2897-431D-8E5C-8FD642675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" y="0"/>
            <a:ext cx="12176478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EAFF56-41E4-47BE-B79C-7ED226D24E99}"/>
              </a:ext>
            </a:extLst>
          </p:cNvPr>
          <p:cNvSpPr/>
          <p:nvPr/>
        </p:nvSpPr>
        <p:spPr>
          <a:xfrm>
            <a:off x="2239174" y="2919709"/>
            <a:ext cx="7447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VÀ LUYỆN TẬP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6AB08-167E-4E2F-B19D-DFFD158952EF}"/>
              </a:ext>
            </a:extLst>
          </p:cNvPr>
          <p:cNvSpPr txBox="1"/>
          <p:nvPr/>
        </p:nvSpPr>
        <p:spPr>
          <a:xfrm>
            <a:off x="3369469" y="3759814"/>
            <a:ext cx="545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link </a:t>
            </a:r>
            <a:r>
              <a:rPr lang="en-US" dirty="0" err="1"/>
              <a:t>nhé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https://wordwall.net/resource/100636486</a:t>
            </a:r>
          </a:p>
        </p:txBody>
      </p:sp>
    </p:spTree>
    <p:extLst>
      <p:ext uri="{BB962C8B-B14F-4D97-AF65-F5344CB8AC3E}">
        <p14:creationId xmlns:p14="http://schemas.microsoft.com/office/powerpoint/2010/main" val="61909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0+ Hình nền PowerPoint mầm non đẹp và dễ thương">
            <a:extLst>
              <a:ext uri="{FF2B5EF4-FFF2-40B4-BE49-F238E27FC236}">
                <a16:creationId xmlns:a16="http://schemas.microsoft.com/office/drawing/2014/main" id="{97064F82-94B9-48FA-8277-71427249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ổn-định-tổ-chức-1">
            <a:hlinkClick r:id="" action="ppaction://media"/>
            <a:extLst>
              <a:ext uri="{FF2B5EF4-FFF2-40B4-BE49-F238E27FC236}">
                <a16:creationId xmlns:a16="http://schemas.microsoft.com/office/drawing/2014/main" id="{53A02B6D-81FE-4971-93F8-A6DB1C368EF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6125" y="5511800"/>
            <a:ext cx="406400" cy="4064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586B01-837E-440D-A2ED-E9A11C257223}"/>
              </a:ext>
            </a:extLst>
          </p:cNvPr>
          <p:cNvSpPr/>
          <p:nvPr/>
        </p:nvSpPr>
        <p:spPr>
          <a:xfrm>
            <a:off x="3010071" y="2055813"/>
            <a:ext cx="6629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4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B415AC-BF6D-434B-B579-E8F5BB237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7150"/>
            <a:ext cx="12192000" cy="6858000"/>
          </a:xfrm>
          <a:prstGeom prst="rect">
            <a:avLst/>
          </a:prstGeom>
        </p:spPr>
      </p:pic>
      <p:pic>
        <p:nvPicPr>
          <p:cNvPr id="5" name="vđ-kết-thúc">
            <a:hlinkClick r:id="" action="ppaction://media"/>
            <a:extLst>
              <a:ext uri="{FF2B5EF4-FFF2-40B4-BE49-F238E27FC236}">
                <a16:creationId xmlns:a16="http://schemas.microsoft.com/office/drawing/2014/main" id="{5D39E6F2-123A-4B97-81D5-053643E9E23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2450" y="545465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879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99+ Hình nền mầm non dễ thương, ngộ nghĩnh nhất 2025">
            <a:extLst>
              <a:ext uri="{FF2B5EF4-FFF2-40B4-BE49-F238E27FC236}">
                <a16:creationId xmlns:a16="http://schemas.microsoft.com/office/drawing/2014/main" id="{501D7491-10D8-4F3E-B19A-C92693F0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ò-chơi-Quizzi">
            <a:hlinkClick r:id="" action="ppaction://media"/>
            <a:extLst>
              <a:ext uri="{FF2B5EF4-FFF2-40B4-BE49-F238E27FC236}">
                <a16:creationId xmlns:a16="http://schemas.microsoft.com/office/drawing/2014/main" id="{8F79EA35-F9EC-4C17-BD26-B123B99E221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569C96-8068-49BC-AE6B-A4FB3BC9D2F6}"/>
              </a:ext>
            </a:extLst>
          </p:cNvPr>
          <p:cNvSpPr/>
          <p:nvPr/>
        </p:nvSpPr>
        <p:spPr>
          <a:xfrm>
            <a:off x="3108482" y="2262485"/>
            <a:ext cx="59750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XEM 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NHẤT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64B6D-BC70-4D71-A685-82F1E71B95A2}"/>
              </a:ext>
            </a:extLst>
          </p:cNvPr>
          <p:cNvSpPr txBox="1"/>
          <p:nvPr/>
        </p:nvSpPr>
        <p:spPr>
          <a:xfrm>
            <a:off x="4099082" y="5134927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https://wordwall.net/resource/100636486</a:t>
            </a:r>
          </a:p>
        </p:txBody>
      </p:sp>
    </p:spTree>
    <p:extLst>
      <p:ext uri="{BB962C8B-B14F-4D97-AF65-F5344CB8AC3E}">
        <p14:creationId xmlns:p14="http://schemas.microsoft.com/office/powerpoint/2010/main" val="37092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Powerpoint Bye – Kết Thúc Ấn Tượng, Để Lại Dấu Ấn - Nâng tầm bài  thuyết trình với Hình Nền Powerpoint Đẹp!">
            <a:extLst>
              <a:ext uri="{FF2B5EF4-FFF2-40B4-BE49-F238E27FC236}">
                <a16:creationId xmlns:a16="http://schemas.microsoft.com/office/drawing/2014/main" id="{6055737C-A85F-4437-AA27-91877A5C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đ-kết-thúc">
            <a:hlinkClick r:id="" action="ppaction://media"/>
            <a:extLst>
              <a:ext uri="{FF2B5EF4-FFF2-40B4-BE49-F238E27FC236}">
                <a16:creationId xmlns:a16="http://schemas.microsoft.com/office/drawing/2014/main" id="{8D91D604-33FA-4587-89C2-77A71524D64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536892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2375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0+ Hình nền PowerPoint mầm non đẹp và dễ thương">
            <a:extLst>
              <a:ext uri="{FF2B5EF4-FFF2-40B4-BE49-F238E27FC236}">
                <a16:creationId xmlns:a16="http://schemas.microsoft.com/office/drawing/2014/main" id="{97064F82-94B9-48FA-8277-71427249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đi-vào-rừng">
            <a:hlinkClick r:id="" action="ppaction://media"/>
            <a:extLst>
              <a:ext uri="{FF2B5EF4-FFF2-40B4-BE49-F238E27FC236}">
                <a16:creationId xmlns:a16="http://schemas.microsoft.com/office/drawing/2014/main" id="{EA22982F-C9F0-40BE-9F86-01016380248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325" y="4715371"/>
            <a:ext cx="406400" cy="4064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586B01-837E-440D-A2ED-E9A11C257223}"/>
              </a:ext>
            </a:extLst>
          </p:cNvPr>
          <p:cNvSpPr/>
          <p:nvPr/>
        </p:nvSpPr>
        <p:spPr>
          <a:xfrm>
            <a:off x="3010071" y="2055813"/>
            <a:ext cx="6629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7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4426" y="1534457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8212" y="2335771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0058" y="2445546"/>
            <a:ext cx="2586041" cy="2586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0C84D-C5A2-4D2B-AF55-93CE8C590C59}"/>
              </a:ext>
            </a:extLst>
          </p:cNvPr>
          <p:cNvSpPr txBox="1"/>
          <p:nvPr/>
        </p:nvSpPr>
        <p:spPr>
          <a:xfrm>
            <a:off x="1843088" y="681037"/>
            <a:ext cx="260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FED9-AA6B-4ECD-83CB-F818E70F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F31A-08E4-4855-9365-0A756A8D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E8F29DDF-06E6-4EAC-A200-D1506D63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1E91C12F-C91E-4471-B895-2E9896086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9751" y="1690688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9AA58-A2BE-4A0C-96CE-D206FF21A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224" y="2693701"/>
            <a:ext cx="3629025" cy="222764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5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F3F14A1A-B9B7-4BD4-A658-2F08CBCA7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918"/>
          <a:stretch/>
        </p:blipFill>
        <p:spPr bwMode="auto">
          <a:xfrm>
            <a:off x="1809751" y="3623748"/>
            <a:ext cx="4286249" cy="21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07DE57E4-9401-492F-A4A1-555FE5449372}"/>
              </a:ext>
            </a:extLst>
          </p:cNvPr>
          <p:cNvSpPr/>
          <p:nvPr/>
        </p:nvSpPr>
        <p:spPr>
          <a:xfrm>
            <a:off x="2743199" y="2693701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7F1996D-B389-4D9D-9762-97D77BC81D5A}"/>
              </a:ext>
            </a:extLst>
          </p:cNvPr>
          <p:cNvSpPr/>
          <p:nvPr/>
        </p:nvSpPr>
        <p:spPr>
          <a:xfrm>
            <a:off x="3724274" y="2531663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E2543AE-2140-4FB4-9DAC-F0A7CD67BD88}"/>
              </a:ext>
            </a:extLst>
          </p:cNvPr>
          <p:cNvSpPr/>
          <p:nvPr/>
        </p:nvSpPr>
        <p:spPr>
          <a:xfrm>
            <a:off x="4705350" y="2620161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10208 -0.29815 C -0.1233 -0.36296 -0.1552 -0.40092 -0.18841 -0.40092 C -0.22604 -0.40092 -0.2569 -0.36296 -0.27786 -0.29815 L -0.37929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56BD5-E182-4D96-AEAC-7138E3EB7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682" y="2639636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9751" y="1984236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rcRect t="43255"/>
          <a:stretch/>
        </p:blipFill>
        <p:spPr>
          <a:xfrm>
            <a:off x="6096000" y="3695700"/>
            <a:ext cx="3629025" cy="143920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</p:spTree>
    <p:extLst>
      <p:ext uri="{BB962C8B-B14F-4D97-AF65-F5344CB8AC3E}">
        <p14:creationId xmlns:p14="http://schemas.microsoft.com/office/powerpoint/2010/main" val="14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11412 L 0.08672 -0.29375 C 0.10469 -0.33426 0.1319 -0.35578 0.16029 -0.35578 C 0.19271 -0.35578 0.21862 -0.33426 0.23659 -0.29375 L 0.32344 -0.1141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303D01B2-91C8-49B0-9DFF-1B2A4AC5F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973" y="1478617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4423" y="2135979"/>
            <a:ext cx="2586041" cy="2586041"/>
          </a:xfrm>
          <a:prstGeom prst="rect">
            <a:avLst/>
          </a:prstGeom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285" b="11104"/>
          <a:stretch/>
        </p:blipFill>
        <p:spPr bwMode="auto">
          <a:xfrm>
            <a:off x="2219972" y="3280057"/>
            <a:ext cx="428624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972B4974-8CDE-4ADA-92B1-B818396B8D0F}"/>
              </a:ext>
            </a:extLst>
          </p:cNvPr>
          <p:cNvSpPr/>
          <p:nvPr/>
        </p:nvSpPr>
        <p:spPr>
          <a:xfrm>
            <a:off x="3076574" y="2438508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E39051E-8959-4D4D-9B35-AA2D09EE91E1}"/>
              </a:ext>
            </a:extLst>
          </p:cNvPr>
          <p:cNvSpPr/>
          <p:nvPr/>
        </p:nvSpPr>
        <p:spPr>
          <a:xfrm>
            <a:off x="4057649" y="2276470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E4EF1FC-BC11-4245-A66C-BDC30B3E49B2}"/>
              </a:ext>
            </a:extLst>
          </p:cNvPr>
          <p:cNvSpPr/>
          <p:nvPr/>
        </p:nvSpPr>
        <p:spPr>
          <a:xfrm>
            <a:off x="5038725" y="2364968"/>
            <a:ext cx="409575" cy="322550"/>
          </a:xfrm>
          <a:prstGeom prst="downArrow">
            <a:avLst>
              <a:gd name="adj1" fmla="val 267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9179 -0.25069 C -0.11093 -0.30671 -0.13958 -0.3375 -0.16966 -0.3375 C -0.20377 -0.3375 -0.23125 -0.30671 -0.25039 -0.25069 L -0.34192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1733" y="2414725"/>
            <a:ext cx="2586041" cy="2586041"/>
          </a:xfrm>
          <a:prstGeom prst="rect">
            <a:avLst/>
          </a:prstGeom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103" y="1566862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2245 L 0.06719 -0.28356 C 0.08112 -0.31967 0.10222 -0.33912 0.12422 -0.33912 C 0.14922 -0.33912 0.1694 -0.31967 0.18334 -0.28356 L 0.25065 -0.1224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51F3-0EE4-48FD-B5F3-6D96B98E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BE84-D991-47BE-9FD8-1EBE2340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Powerpoint 20/11 đẹp, đa dạng và ấn tượng nhất">
            <a:extLst>
              <a:ext uri="{FF2B5EF4-FFF2-40B4-BE49-F238E27FC236}">
                <a16:creationId xmlns:a16="http://schemas.microsoft.com/office/drawing/2014/main" id="{C48A9DC0-871C-4F8C-B3D1-509705C8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ái Bát Rỗng Màu đỏ Hình ảnh PNG | Vector Và Các ...">
            <a:extLst>
              <a:ext uri="{FF2B5EF4-FFF2-40B4-BE49-F238E27FC236}">
                <a16:creationId xmlns:a16="http://schemas.microsoft.com/office/drawing/2014/main" id="{522B6C71-079E-4C75-80DF-8B9DA0B84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7353" r="93627">
                        <a14:foregroundMark x1="7843" y1="34375" x2="7843" y2="34375"/>
                        <a14:foregroundMark x1="93627" y1="36979" x2="93627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0851" y="1690688"/>
            <a:ext cx="4286249" cy="40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6589-018C-4459-97EB-6C9F9673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829" y1="88298" x2="33829" y2="88298"/>
                        <a14:foregroundMark x1="53532" y1="89362" x2="53532" y2="89362"/>
                        <a14:foregroundMark x1="40149" y1="88830" x2="40149" y2="88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2124" y="2439610"/>
            <a:ext cx="3629025" cy="2536271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22300" dist="12700" dir="8940000" sx="93000" sy="93000" algn="t" rotWithShape="0">
              <a:schemeClr val="tx2"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27000" h="20955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5B761-B88F-43DF-8D5A-80CDC1C8F1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7111" r="93778">
                        <a14:foregroundMark x1="76444" y1="38667" x2="81778" y2="48000"/>
                        <a14:foregroundMark x1="79111" y1="41333" x2="88444" y2="50222"/>
                        <a14:foregroundMark x1="72122" y1="36889" x2="82667" y2="40889"/>
                        <a14:foregroundMark x1="70868" y1="36414" x2="71817" y2="36774"/>
                        <a14:foregroundMark x1="82667" y1="40889" x2="88444" y2="45778"/>
                        <a14:foregroundMark x1="88889" y1="39556" x2="88889" y2="39556"/>
                        <a14:foregroundMark x1="92444" y1="44889" x2="92444" y2="44889"/>
                        <a14:foregroundMark x1="82667" y1="38667" x2="82667" y2="38667"/>
                        <a14:foregroundMark x1="82667" y1="37778" x2="82667" y2="37778"/>
                        <a14:foregroundMark x1="78667" y1="36889" x2="88000" y2="37778"/>
                        <a14:foregroundMark x1="77225" y1="35556" x2="81333" y2="36000"/>
                        <a14:foregroundMark x1="72007" y1="34992" x2="77225" y2="35556"/>
                        <a14:foregroundMark x1="33778" y1="34667" x2="34544" y2="34514"/>
                        <a14:foregroundMark x1="10222" y1="43111" x2="12889" y2="55111"/>
                        <a14:foregroundMark x1="8889" y1="48000" x2="10667" y2="55111"/>
                        <a14:foregroundMark x1="93778" y1="47556" x2="91556" y2="52889"/>
                        <a14:foregroundMark x1="8000" y1="45333" x2="8889" y2="50222"/>
                        <a14:foregroundMark x1="7111" y1="44444" x2="8000" y2="49333"/>
                        <a14:foregroundMark x1="70667" y1="34667" x2="70667" y2="34667"/>
                        <a14:foregroundMark x1="69778" y1="35556" x2="72889" y2="36000"/>
                        <a14:foregroundMark x1="68444" y1="34667" x2="70222" y2="35111"/>
                        <a14:foregroundMark x1="83556" y1="36444" x2="83556" y2="36444"/>
                        <a14:foregroundMark x1="67111" y1="34222" x2="67111" y2="34222"/>
                        <a14:foregroundMark x1="60444" y1="34222" x2="69778" y2="34222"/>
                        <a14:backgroundMark x1="35556" y1="32889" x2="60889" y2="32000"/>
                        <a14:backgroundMark x1="60889" y1="32000" x2="61689" y2="32267"/>
                        <a14:backgroundMark x1="84444" y1="35556" x2="84444" y2="35556"/>
                        <a14:backgroundMark x1="83556" y1="36000" x2="83556" y2="36000"/>
                        <a14:backgroundMark x1="88000" y1="37778" x2="88000" y2="3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80" y="2270916"/>
            <a:ext cx="2586041" cy="25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195</Words>
  <Application>Microsoft Office PowerPoint</Application>
  <PresentationFormat>Widescreen</PresentationFormat>
  <Paragraphs>23</Paragraphs>
  <Slides>22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Le</dc:creator>
  <cp:lastModifiedBy>Dung Le</cp:lastModifiedBy>
  <cp:revision>23</cp:revision>
  <dcterms:created xsi:type="dcterms:W3CDTF">2025-10-28T13:35:54Z</dcterms:created>
  <dcterms:modified xsi:type="dcterms:W3CDTF">2026-03-15T06:01:09Z</dcterms:modified>
</cp:coreProperties>
</file>