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7" r:id="rId2"/>
    <p:sldId id="258" r:id="rId3"/>
    <p:sldId id="272" r:id="rId4"/>
    <p:sldId id="259" r:id="rId5"/>
    <p:sldId id="320" r:id="rId6"/>
    <p:sldId id="321" r:id="rId7"/>
    <p:sldId id="262" r:id="rId8"/>
    <p:sldId id="285" r:id="rId9"/>
    <p:sldId id="284" r:id="rId10"/>
    <p:sldId id="271" r:id="rId11"/>
    <p:sldId id="273" r:id="rId12"/>
    <p:sldId id="274" r:id="rId13"/>
    <p:sldId id="275" r:id="rId14"/>
    <p:sldId id="300" r:id="rId15"/>
    <p:sldId id="286" r:id="rId16"/>
    <p:sldId id="264" r:id="rId17"/>
    <p:sldId id="268" r:id="rId18"/>
    <p:sldId id="269" r:id="rId19"/>
    <p:sldId id="270" r:id="rId20"/>
    <p:sldId id="298" r:id="rId21"/>
    <p:sldId id="328" r:id="rId22"/>
    <p:sldId id="288" r:id="rId23"/>
    <p:sldId id="331" r:id="rId24"/>
  </p:sldIdLst>
  <p:sldSz cx="12192000" cy="6858000"/>
  <p:notesSz cx="6858000" cy="9144000"/>
  <p:embeddedFontLst>
    <p:embeddedFont>
      <p:font typeface="Patrick Hand" panose="00000500000000000000" pitchFamily="2" charset="-93"/>
      <p:regular r:id="rId27"/>
    </p:embeddedFont>
    <p:embeddedFont>
      <p:font typeface="Patrick Hand SC" panose="00000500000000000000" pitchFamily="2" charset="-93"/>
      <p:regular r:id="rId28"/>
    </p:embeddedFont>
    <p:embeddedFont>
      <p:font typeface="Perpetua" panose="02020502060401020303" pitchFamily="18" charset="0"/>
      <p:regular r:id="rId29"/>
      <p:bold r:id="rId30"/>
      <p:italic r:id="rId31"/>
      <p:boldItalic r:id="rId32"/>
    </p:embeddedFont>
    <p:embeddedFont>
      <p:font typeface="Ravie" panose="04040805050809020602" pitchFamily="82" charset="0"/>
      <p:regular r:id="rId3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64A"/>
    <a:srgbClr val="401B5B"/>
    <a:srgbClr val="5A98FC"/>
    <a:srgbClr val="7BADFD"/>
    <a:srgbClr val="AECDFE"/>
    <a:srgbClr val="FFC1DA"/>
    <a:srgbClr val="FAFAFA"/>
    <a:srgbClr val="C383E6"/>
    <a:srgbClr val="FF7FAF"/>
    <a:srgbClr val="FED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2107-7F82-462F-BC38-9A3C0CD63F32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18584-7D8C-4BFF-AC45-65903087E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54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7650-FD92-42F2-811D-1365FDCAD9AC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6B53-DCDF-4119-9E3C-30CC13E940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73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10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90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19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54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71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87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550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48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98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6B53-DCDF-4119-9E3C-30CC13E940E0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59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4F2-D0A0-4AC2-94F5-FB98DD8E6BF6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4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44EB-678B-4842-AB46-6576E541ABFA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77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0AC8-A3F8-4788-BA9E-5D0B5D719103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30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9B88-354D-4F4E-9112-81B4D813B189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9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F913-AA90-4BAC-AABC-1084F90110AC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61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4B56-A922-44FA-A0BC-36395F0BABF4}" type="datetime1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9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D998-E401-4CE0-BE50-2B71A7F729BB}" type="datetime1">
              <a:rPr lang="vi-VN" smtClean="0"/>
              <a:t>17/03/2026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8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91D8-6E0C-4410-A8B5-ADD7870DAB15}" type="datetime1">
              <a:rPr lang="vi-VN" smtClean="0"/>
              <a:t>17/03/2026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9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88D-01B3-4533-81F1-CC0A5E86D696}" type="datetime1">
              <a:rPr lang="vi-VN" smtClean="0"/>
              <a:t>17/03/2026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pPr/>
              <a:t>‹#›</a:t>
            </a:fld>
            <a:r>
              <a:rPr lang="vi-VN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236620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8A5-A585-42B6-845E-BE70F5D23A3E}" type="datetime1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077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46DD-00EF-4FB7-8752-AA3A8E295529}" type="datetime1">
              <a:rPr lang="vi-VN" smtClean="0"/>
              <a:t>17/03/2026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7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1192-C394-4350-BDEF-ABB7FE14D16E}" type="datetime1">
              <a:rPr lang="vi-VN" smtClean="0"/>
              <a:t>17/03/2026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Patrick Hand" panose="00000500000000000000" pitchFamily="2" charset="0"/>
              </a:defRPr>
            </a:lvl1pPr>
          </a:lstStyle>
          <a:p>
            <a:fld id="{4729ECEC-85AD-4198-8E23-28AC9D4A9C78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9" name="Picture 8" descr="A logo with children and sunflower&#10;&#10;AI-generated content may be incorrect.">
            <a:extLst>
              <a:ext uri="{FF2B5EF4-FFF2-40B4-BE49-F238E27FC236}">
                <a16:creationId xmlns:a16="http://schemas.microsoft.com/office/drawing/2014/main" id="{CA64D374-9D16-3D89-A855-A0377B2F90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" y="65479"/>
            <a:ext cx="746912" cy="7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6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gphuonglinh307.hn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hyperlink" Target="(Hyperlink)%20Tr&#242;%20ch&#417;i%202%20D&#225;n%20ch&#7845;m%20l&#234;n%20c&#225;nh%20b&#7885;%20r&#249;a.docx" TargetMode="External"/><Relationship Id="rId9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12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slide" Target="slide13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12" name="Trường Cao đẳng Sư phạm Trung ương">
            <a:extLst>
              <a:ext uri="{FF2B5EF4-FFF2-40B4-BE49-F238E27FC236}">
                <a16:creationId xmlns:a16="http://schemas.microsoft.com/office/drawing/2014/main" id="{6D2226D5-FABD-A46D-A3AF-02F9161B6CF5}"/>
              </a:ext>
            </a:extLst>
          </p:cNvPr>
          <p:cNvSpPr txBox="1"/>
          <p:nvPr/>
        </p:nvSpPr>
        <p:spPr>
          <a:xfrm>
            <a:off x="2567169" y="287111"/>
            <a:ext cx="671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ỦY BAN NHÂN DÂN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PHƯỜNG VIỆT HƯNG</a:t>
            </a:r>
            <a:endParaRPr lang="vi-VN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r>
              <a:rPr lang="vi-V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TRƯỜNG MẦM NON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 HƯỚNG DƯƠNG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A1B8-C1D9-D09C-27C3-2599BD954D5F}"/>
              </a:ext>
            </a:extLst>
          </p:cNvPr>
          <p:cNvSpPr txBox="1"/>
          <p:nvPr/>
        </p:nvSpPr>
        <p:spPr>
          <a:xfrm>
            <a:off x="1703449" y="2807390"/>
            <a:ext cx="8534678" cy="386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CNTT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tuệ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2026</a:t>
            </a:r>
          </a:p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giảng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en-US" sz="2667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Lĩnh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vực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667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endParaRPr lang="en-US" sz="2667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Tách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gộp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phạm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vi 9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Nguyễn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Linh</a:t>
            </a:r>
            <a:endParaRPr lang="en-US" sz="2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Email: </a:t>
            </a:r>
            <a:r>
              <a:rPr lang="en-US" sz="2600" b="1" kern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ngphuonglinh307.hn@gmail.com</a:t>
            </a:r>
            <a:endParaRPr lang="en-US" sz="2600" b="1" kern="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thoại</a:t>
            </a: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0949.591.058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MN Hoa </a:t>
            </a:r>
            <a:r>
              <a:rPr lang="en-US" sz="26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lang="vi-VN" sz="2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Dương </a:t>
            </a:r>
            <a:endParaRPr lang="en-US" sz="2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60245-D203-60A2-A73C-8AC2384CC3DA}"/>
              </a:ext>
            </a:extLst>
          </p:cNvPr>
          <p:cNvSpPr txBox="1"/>
          <p:nvPr/>
        </p:nvSpPr>
        <p:spPr>
          <a:xfrm>
            <a:off x="5152419" y="6166554"/>
            <a:ext cx="216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C2F47-AABB-683D-7B4B-81F00A8D5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38" y="1169287"/>
            <a:ext cx="1586923" cy="15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ame Side Corner Rectangle 60"/>
          <p:cNvSpPr/>
          <p:nvPr/>
        </p:nvSpPr>
        <p:spPr>
          <a:xfrm>
            <a:off x="6682881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Snip Same Side Corner Rectangle 46"/>
          <p:cNvSpPr/>
          <p:nvPr/>
        </p:nvSpPr>
        <p:spPr>
          <a:xfrm>
            <a:off x="2806700" y="478972"/>
            <a:ext cx="6435271" cy="2705208"/>
          </a:xfrm>
          <a:prstGeom prst="snip2SameRect">
            <a:avLst/>
          </a:prstGeom>
          <a:noFill/>
          <a:ln w="76200">
            <a:solidFill>
              <a:srgbClr val="FF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2912841" y="590652"/>
            <a:ext cx="1246930" cy="1521676"/>
          </a:xfrm>
          <a:prstGeom prst="rect">
            <a:avLst/>
          </a:prstGeom>
        </p:spPr>
      </p:pic>
      <p:pic>
        <p:nvPicPr>
          <p:cNvPr id="3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169521" y="590652"/>
            <a:ext cx="1246930" cy="1521676"/>
          </a:xfrm>
          <a:prstGeom prst="rect">
            <a:avLst/>
          </a:prstGeom>
        </p:spPr>
      </p:pic>
      <p:pic>
        <p:nvPicPr>
          <p:cNvPr id="33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5426201" y="590652"/>
            <a:ext cx="1246930" cy="1521676"/>
          </a:xfrm>
          <a:prstGeom prst="rect">
            <a:avLst/>
          </a:prstGeom>
        </p:spPr>
      </p:pic>
      <p:pic>
        <p:nvPicPr>
          <p:cNvPr id="34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682881" y="590652"/>
            <a:ext cx="1246930" cy="1521676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939561" y="590652"/>
            <a:ext cx="1246930" cy="1521676"/>
          </a:xfrm>
          <a:prstGeom prst="rect">
            <a:avLst/>
          </a:prstGeom>
        </p:spPr>
      </p:pic>
      <p:pic>
        <p:nvPicPr>
          <p:cNvPr id="39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500669" y="1774958"/>
            <a:ext cx="1246930" cy="1521676"/>
          </a:xfrm>
          <a:prstGeom prst="rect">
            <a:avLst/>
          </a:prstGeom>
        </p:spPr>
      </p:pic>
      <p:pic>
        <p:nvPicPr>
          <p:cNvPr id="40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749572" y="1774958"/>
            <a:ext cx="1246930" cy="1521676"/>
          </a:xfrm>
          <a:prstGeom prst="rect">
            <a:avLst/>
          </a:prstGeom>
        </p:spPr>
      </p:pic>
      <p:pic>
        <p:nvPicPr>
          <p:cNvPr id="41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37571" y="1774958"/>
            <a:ext cx="1246930" cy="1521676"/>
          </a:xfrm>
          <a:prstGeom prst="rect">
            <a:avLst/>
          </a:prstGeom>
        </p:spPr>
      </p:pic>
      <p:pic>
        <p:nvPicPr>
          <p:cNvPr id="42" name="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325570" y="1774958"/>
            <a:ext cx="1246930" cy="152167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>
            <a:off x="5214538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>
            <a:off x="1117834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65883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898092" y="2848591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Rounded Rectangle 67">
            <a:hlinkClick r:id="rId5" action="ppaction://hlinksldjump"/>
          </p:cNvPr>
          <p:cNvSpPr/>
          <p:nvPr/>
        </p:nvSpPr>
        <p:spPr>
          <a:xfrm>
            <a:off x="9585197" y="2874659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Rounded Rectangle 19">
            <a:hlinkClick r:id="rId6" action="ppaction://hlinksldjump"/>
          </p:cNvPr>
          <p:cNvSpPr/>
          <p:nvPr/>
        </p:nvSpPr>
        <p:spPr>
          <a:xfrm>
            <a:off x="9935940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7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4713 0.586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20443 0.47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8685 0.476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3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7226 0.474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15886 0.4745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237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6263 0.5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50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4649 0.4969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48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2513 0.4969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48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1055 0.492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86 1.48148E-6 L 4.16667E-7 1.48148E-6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ame Side Corner Rectangle 60"/>
          <p:cNvSpPr/>
          <p:nvPr/>
        </p:nvSpPr>
        <p:spPr>
          <a:xfrm>
            <a:off x="6682881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Snip Same Side Corner Rectangle 46"/>
          <p:cNvSpPr/>
          <p:nvPr/>
        </p:nvSpPr>
        <p:spPr>
          <a:xfrm>
            <a:off x="2806700" y="478972"/>
            <a:ext cx="6435271" cy="2705208"/>
          </a:xfrm>
          <a:prstGeom prst="snip2SameRect">
            <a:avLst/>
          </a:prstGeom>
          <a:noFill/>
          <a:ln w="76200">
            <a:solidFill>
              <a:srgbClr val="FF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2912841" y="590652"/>
            <a:ext cx="1246930" cy="1521676"/>
          </a:xfrm>
          <a:prstGeom prst="rect">
            <a:avLst/>
          </a:prstGeom>
        </p:spPr>
      </p:pic>
      <p:pic>
        <p:nvPicPr>
          <p:cNvPr id="3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169521" y="590652"/>
            <a:ext cx="1246930" cy="1521676"/>
          </a:xfrm>
          <a:prstGeom prst="rect">
            <a:avLst/>
          </a:prstGeom>
        </p:spPr>
      </p:pic>
      <p:pic>
        <p:nvPicPr>
          <p:cNvPr id="33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5426201" y="590652"/>
            <a:ext cx="1246930" cy="1521676"/>
          </a:xfrm>
          <a:prstGeom prst="rect">
            <a:avLst/>
          </a:prstGeom>
        </p:spPr>
      </p:pic>
      <p:pic>
        <p:nvPicPr>
          <p:cNvPr id="34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682881" y="590652"/>
            <a:ext cx="1246930" cy="1521676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939561" y="590652"/>
            <a:ext cx="1246930" cy="1521676"/>
          </a:xfrm>
          <a:prstGeom prst="rect">
            <a:avLst/>
          </a:prstGeom>
        </p:spPr>
      </p:pic>
      <p:pic>
        <p:nvPicPr>
          <p:cNvPr id="39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500669" y="1774958"/>
            <a:ext cx="1246930" cy="1521676"/>
          </a:xfrm>
          <a:prstGeom prst="rect">
            <a:avLst/>
          </a:prstGeom>
        </p:spPr>
      </p:pic>
      <p:pic>
        <p:nvPicPr>
          <p:cNvPr id="40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749572" y="1774958"/>
            <a:ext cx="1246930" cy="1521676"/>
          </a:xfrm>
          <a:prstGeom prst="rect">
            <a:avLst/>
          </a:prstGeom>
        </p:spPr>
      </p:pic>
      <p:pic>
        <p:nvPicPr>
          <p:cNvPr id="41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37571" y="1774958"/>
            <a:ext cx="1246930" cy="1521676"/>
          </a:xfrm>
          <a:prstGeom prst="rect">
            <a:avLst/>
          </a:prstGeom>
        </p:spPr>
      </p:pic>
      <p:pic>
        <p:nvPicPr>
          <p:cNvPr id="42" name="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325570" y="1774958"/>
            <a:ext cx="1246930" cy="152167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>
            <a:off x="5214538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>
            <a:off x="1117834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65883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98092" y="2848591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9585197" y="2874659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ounded Rectangle 19">
            <a:hlinkClick r:id="rId6" action="ppaction://hlinksldjump"/>
          </p:cNvPr>
          <p:cNvSpPr/>
          <p:nvPr/>
        </p:nvSpPr>
        <p:spPr>
          <a:xfrm>
            <a:off x="9935940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497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8255 0.56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28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05846 0.570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649 0.482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24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685 0.484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242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12852 0.4847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24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6263 0.5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50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4649 0.4969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48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2513 0.4969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48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1055 0.492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86 1.48148E-6 L 4.16667E-7 1.48148E-6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ame Side Corner Rectangle 60"/>
          <p:cNvSpPr/>
          <p:nvPr/>
        </p:nvSpPr>
        <p:spPr>
          <a:xfrm>
            <a:off x="6682881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Snip Same Side Corner Rectangle 46"/>
          <p:cNvSpPr/>
          <p:nvPr/>
        </p:nvSpPr>
        <p:spPr>
          <a:xfrm>
            <a:off x="2806700" y="478972"/>
            <a:ext cx="6435271" cy="2705208"/>
          </a:xfrm>
          <a:prstGeom prst="snip2SameRect">
            <a:avLst/>
          </a:prstGeom>
          <a:noFill/>
          <a:ln w="76200">
            <a:solidFill>
              <a:srgbClr val="FF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2912841" y="590652"/>
            <a:ext cx="1246930" cy="1521676"/>
          </a:xfrm>
          <a:prstGeom prst="rect">
            <a:avLst/>
          </a:prstGeom>
        </p:spPr>
      </p:pic>
      <p:pic>
        <p:nvPicPr>
          <p:cNvPr id="3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169521" y="590652"/>
            <a:ext cx="1246930" cy="1521676"/>
          </a:xfrm>
          <a:prstGeom prst="rect">
            <a:avLst/>
          </a:prstGeom>
        </p:spPr>
      </p:pic>
      <p:pic>
        <p:nvPicPr>
          <p:cNvPr id="33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5426201" y="590652"/>
            <a:ext cx="1246930" cy="1521676"/>
          </a:xfrm>
          <a:prstGeom prst="rect">
            <a:avLst/>
          </a:prstGeom>
        </p:spPr>
      </p:pic>
      <p:pic>
        <p:nvPicPr>
          <p:cNvPr id="34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682881" y="590652"/>
            <a:ext cx="1246930" cy="1521676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939561" y="590652"/>
            <a:ext cx="1246930" cy="1521676"/>
          </a:xfrm>
          <a:prstGeom prst="rect">
            <a:avLst/>
          </a:prstGeom>
        </p:spPr>
      </p:pic>
      <p:pic>
        <p:nvPicPr>
          <p:cNvPr id="39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500669" y="1774958"/>
            <a:ext cx="1246930" cy="1521676"/>
          </a:xfrm>
          <a:prstGeom prst="rect">
            <a:avLst/>
          </a:prstGeom>
        </p:spPr>
      </p:pic>
      <p:pic>
        <p:nvPicPr>
          <p:cNvPr id="40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749572" y="1774958"/>
            <a:ext cx="1246930" cy="1521676"/>
          </a:xfrm>
          <a:prstGeom prst="rect">
            <a:avLst/>
          </a:prstGeom>
        </p:spPr>
      </p:pic>
      <p:pic>
        <p:nvPicPr>
          <p:cNvPr id="41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37571" y="1774958"/>
            <a:ext cx="1246930" cy="1521676"/>
          </a:xfrm>
          <a:prstGeom prst="rect">
            <a:avLst/>
          </a:prstGeom>
        </p:spPr>
      </p:pic>
      <p:pic>
        <p:nvPicPr>
          <p:cNvPr id="42" name="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325570" y="1774958"/>
            <a:ext cx="1246930" cy="152167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>
            <a:off x="5214538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>
            <a:off x="1117834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65883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98092" y="2848591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9585197" y="2874659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9935940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721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2734 0.56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8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1628 0.5627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2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0612 0.5601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08138 0.462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3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8269 0.457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22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6758 0.410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2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3998 0.488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4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2774 0.478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238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0144 0.4127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86 1.48148E-6 L 4.16667E-7 1.48148E-6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ame Side Corner Rectangle 60"/>
          <p:cNvSpPr/>
          <p:nvPr/>
        </p:nvSpPr>
        <p:spPr>
          <a:xfrm>
            <a:off x="6682881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Snip Same Side Corner Rectangle 46"/>
          <p:cNvSpPr/>
          <p:nvPr/>
        </p:nvSpPr>
        <p:spPr>
          <a:xfrm>
            <a:off x="2806700" y="478972"/>
            <a:ext cx="6435271" cy="2705208"/>
          </a:xfrm>
          <a:prstGeom prst="snip2SameRect">
            <a:avLst/>
          </a:prstGeom>
          <a:noFill/>
          <a:ln w="76200">
            <a:solidFill>
              <a:srgbClr val="FF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2912841" y="590652"/>
            <a:ext cx="1246930" cy="1521676"/>
          </a:xfrm>
          <a:prstGeom prst="rect">
            <a:avLst/>
          </a:prstGeom>
        </p:spPr>
      </p:pic>
      <p:pic>
        <p:nvPicPr>
          <p:cNvPr id="3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169521" y="590652"/>
            <a:ext cx="1246930" cy="1521676"/>
          </a:xfrm>
          <a:prstGeom prst="rect">
            <a:avLst/>
          </a:prstGeom>
        </p:spPr>
      </p:pic>
      <p:pic>
        <p:nvPicPr>
          <p:cNvPr id="33" name="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5426201" y="590652"/>
            <a:ext cx="1246930" cy="1521676"/>
          </a:xfrm>
          <a:prstGeom prst="rect">
            <a:avLst/>
          </a:prstGeom>
        </p:spPr>
      </p:pic>
      <p:pic>
        <p:nvPicPr>
          <p:cNvPr id="34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682881" y="590652"/>
            <a:ext cx="1246930" cy="1521676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939561" y="590652"/>
            <a:ext cx="1246930" cy="1521676"/>
          </a:xfrm>
          <a:prstGeom prst="rect">
            <a:avLst/>
          </a:prstGeom>
        </p:spPr>
      </p:pic>
      <p:pic>
        <p:nvPicPr>
          <p:cNvPr id="39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500669" y="1774958"/>
            <a:ext cx="1246930" cy="1521676"/>
          </a:xfrm>
          <a:prstGeom prst="rect">
            <a:avLst/>
          </a:prstGeom>
        </p:spPr>
      </p:pic>
      <p:pic>
        <p:nvPicPr>
          <p:cNvPr id="40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749572" y="1774958"/>
            <a:ext cx="1246930" cy="1521676"/>
          </a:xfrm>
          <a:prstGeom prst="rect">
            <a:avLst/>
          </a:prstGeom>
        </p:spPr>
      </p:pic>
      <p:pic>
        <p:nvPicPr>
          <p:cNvPr id="41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37571" y="1774958"/>
            <a:ext cx="1246930" cy="1521676"/>
          </a:xfrm>
          <a:prstGeom prst="rect">
            <a:avLst/>
          </a:prstGeom>
        </p:spPr>
      </p:pic>
      <p:pic>
        <p:nvPicPr>
          <p:cNvPr id="42" name="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325570" y="1774958"/>
            <a:ext cx="1246930" cy="152167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>
            <a:off x="5214538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>
            <a:off x="1117834" y="3820886"/>
            <a:ext cx="4402211" cy="2775856"/>
          </a:xfrm>
          <a:prstGeom prst="round2SameRect">
            <a:avLst>
              <a:gd name="adj1" fmla="val 18057"/>
              <a:gd name="adj2" fmla="val 0"/>
            </a:avLst>
          </a:prstGeom>
          <a:noFill/>
          <a:ln w="57150">
            <a:solidFill>
              <a:srgbClr val="B76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65883" y="3246893"/>
            <a:ext cx="580432" cy="573993"/>
          </a:xfrm>
          <a:prstGeom prst="straightConnector1">
            <a:avLst/>
          </a:prstGeom>
          <a:ln w="57150">
            <a:solidFill>
              <a:srgbClr val="B76E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98092" y="2848591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9585197" y="2874659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9935940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23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2044 0.489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2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0793 0.4949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24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26614 0.6432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3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22982 0.633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2891 0.473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236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27721 0.3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8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5118 0.493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246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4193 0.4916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24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0144 0.356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86 1.48148E-6 L 4.16667E-7 1.48148E-6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133897" y="777724"/>
            <a:ext cx="4064001" cy="2709334"/>
          </a:xfrm>
          <a:custGeom>
            <a:avLst/>
            <a:gdLst>
              <a:gd name="connsiteX0" fmla="*/ 0 w 2709333"/>
              <a:gd name="connsiteY0" fmla="*/ 0 h 4064000"/>
              <a:gd name="connsiteX1" fmla="*/ 2257768 w 2709333"/>
              <a:gd name="connsiteY1" fmla="*/ 0 h 4064000"/>
              <a:gd name="connsiteX2" fmla="*/ 2709333 w 2709333"/>
              <a:gd name="connsiteY2" fmla="*/ 451565 h 4064000"/>
              <a:gd name="connsiteX3" fmla="*/ 2709333 w 2709333"/>
              <a:gd name="connsiteY3" fmla="*/ 4064000 h 4064000"/>
              <a:gd name="connsiteX4" fmla="*/ 0 w 2709333"/>
              <a:gd name="connsiteY4" fmla="*/ 4064000 h 4064000"/>
              <a:gd name="connsiteX5" fmla="*/ 0 w 2709333"/>
              <a:gd name="connsiteY5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333" h="4064000">
                <a:moveTo>
                  <a:pt x="0" y="4063999"/>
                </a:moveTo>
                <a:lnTo>
                  <a:pt x="0" y="677348"/>
                </a:lnTo>
                <a:cubicBezTo>
                  <a:pt x="0" y="303260"/>
                  <a:pt x="134782" y="1"/>
                  <a:pt x="301044" y="1"/>
                </a:cubicBezTo>
                <a:lnTo>
                  <a:pt x="2709333" y="1"/>
                </a:lnTo>
                <a:lnTo>
                  <a:pt x="2709333" y="4063999"/>
                </a:lnTo>
                <a:lnTo>
                  <a:pt x="0" y="4063999"/>
                </a:lnTo>
                <a:close/>
              </a:path>
            </a:pathLst>
          </a:custGeom>
          <a:solidFill>
            <a:srgbClr val="A5C7F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0" tIns="568961" rIns="568961" bIns="1246293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b="1" kern="1200"/>
              <a:t>1 - 8</a:t>
            </a:r>
          </a:p>
        </p:txBody>
      </p:sp>
      <p:sp>
        <p:nvSpPr>
          <p:cNvPr id="21" name="Freeform 20"/>
          <p:cNvSpPr/>
          <p:nvPr/>
        </p:nvSpPr>
        <p:spPr>
          <a:xfrm>
            <a:off x="6197898" y="777724"/>
            <a:ext cx="4064000" cy="2709333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0" y="0"/>
                </a:moveTo>
                <a:lnTo>
                  <a:pt x="3612435" y="0"/>
                </a:lnTo>
                <a:cubicBezTo>
                  <a:pt x="3861827" y="0"/>
                  <a:pt x="4064000" y="202173"/>
                  <a:pt x="4064000" y="451565"/>
                </a:cubicBezTo>
                <a:lnTo>
                  <a:pt x="4064000" y="2709333"/>
                </a:lnTo>
                <a:lnTo>
                  <a:pt x="0" y="2709333"/>
                </a:lnTo>
                <a:lnTo>
                  <a:pt x="0" y="0"/>
                </a:lnTo>
                <a:close/>
              </a:path>
            </a:pathLst>
          </a:custGeom>
          <a:solidFill>
            <a:srgbClr val="A5C7F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0" tIns="568960" rIns="568960" bIns="1246293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b="1" kern="1200"/>
              <a:t>2 - 7</a:t>
            </a:r>
          </a:p>
        </p:txBody>
      </p:sp>
      <p:sp>
        <p:nvSpPr>
          <p:cNvPr id="22" name="Freeform 21"/>
          <p:cNvSpPr/>
          <p:nvPr/>
        </p:nvSpPr>
        <p:spPr>
          <a:xfrm>
            <a:off x="2133898" y="3487056"/>
            <a:ext cx="4064000" cy="2709334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4064000" y="2709333"/>
                </a:moveTo>
                <a:lnTo>
                  <a:pt x="451565" y="2709333"/>
                </a:lnTo>
                <a:cubicBezTo>
                  <a:pt x="202173" y="2709333"/>
                  <a:pt x="0" y="2507160"/>
                  <a:pt x="0" y="2257768"/>
                </a:cubicBezTo>
                <a:lnTo>
                  <a:pt x="0" y="0"/>
                </a:lnTo>
                <a:lnTo>
                  <a:pt x="4064000" y="0"/>
                </a:lnTo>
                <a:lnTo>
                  <a:pt x="4064000" y="2709333"/>
                </a:lnTo>
                <a:close/>
              </a:path>
            </a:pathLst>
          </a:custGeom>
          <a:solidFill>
            <a:srgbClr val="A5C7F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59" tIns="1246294" rIns="568960" bIns="568960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b="1" kern="1200"/>
              <a:t>3 - 6</a:t>
            </a:r>
          </a:p>
        </p:txBody>
      </p:sp>
      <p:sp>
        <p:nvSpPr>
          <p:cNvPr id="23" name="Freeform 22"/>
          <p:cNvSpPr/>
          <p:nvPr/>
        </p:nvSpPr>
        <p:spPr>
          <a:xfrm>
            <a:off x="6197897" y="3487057"/>
            <a:ext cx="4064001" cy="2709334"/>
          </a:xfrm>
          <a:custGeom>
            <a:avLst/>
            <a:gdLst>
              <a:gd name="connsiteX0" fmla="*/ 0 w 2709333"/>
              <a:gd name="connsiteY0" fmla="*/ 0 h 4064000"/>
              <a:gd name="connsiteX1" fmla="*/ 2257768 w 2709333"/>
              <a:gd name="connsiteY1" fmla="*/ 0 h 4064000"/>
              <a:gd name="connsiteX2" fmla="*/ 2709333 w 2709333"/>
              <a:gd name="connsiteY2" fmla="*/ 451565 h 4064000"/>
              <a:gd name="connsiteX3" fmla="*/ 2709333 w 2709333"/>
              <a:gd name="connsiteY3" fmla="*/ 4064000 h 4064000"/>
              <a:gd name="connsiteX4" fmla="*/ 0 w 2709333"/>
              <a:gd name="connsiteY4" fmla="*/ 4064000 h 4064000"/>
              <a:gd name="connsiteX5" fmla="*/ 0 w 2709333"/>
              <a:gd name="connsiteY5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333" h="4064000">
                <a:moveTo>
                  <a:pt x="2709333" y="1"/>
                </a:moveTo>
                <a:lnTo>
                  <a:pt x="2709333" y="3386652"/>
                </a:lnTo>
                <a:cubicBezTo>
                  <a:pt x="2709333" y="3760740"/>
                  <a:pt x="2574551" y="4063999"/>
                  <a:pt x="2408289" y="4063999"/>
                </a:cubicBezTo>
                <a:lnTo>
                  <a:pt x="0" y="4063999"/>
                </a:lnTo>
                <a:lnTo>
                  <a:pt x="0" y="1"/>
                </a:lnTo>
                <a:lnTo>
                  <a:pt x="2709333" y="1"/>
                </a:lnTo>
                <a:close/>
              </a:path>
            </a:pathLst>
          </a:custGeom>
          <a:solidFill>
            <a:srgbClr val="A5C7F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0" tIns="1246293" rIns="568961" bIns="568961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b="1" kern="1200"/>
              <a:t>4 - 5</a:t>
            </a:r>
          </a:p>
        </p:txBody>
      </p:sp>
      <p:sp>
        <p:nvSpPr>
          <p:cNvPr id="24" name="Freeform 23"/>
          <p:cNvSpPr/>
          <p:nvPr/>
        </p:nvSpPr>
        <p:spPr>
          <a:xfrm>
            <a:off x="4978697" y="2809724"/>
            <a:ext cx="2438400" cy="1354666"/>
          </a:xfrm>
          <a:custGeom>
            <a:avLst/>
            <a:gdLst>
              <a:gd name="connsiteX0" fmla="*/ 0 w 2438400"/>
              <a:gd name="connsiteY0" fmla="*/ 225782 h 1354666"/>
              <a:gd name="connsiteX1" fmla="*/ 225782 w 2438400"/>
              <a:gd name="connsiteY1" fmla="*/ 0 h 1354666"/>
              <a:gd name="connsiteX2" fmla="*/ 2212618 w 2438400"/>
              <a:gd name="connsiteY2" fmla="*/ 0 h 1354666"/>
              <a:gd name="connsiteX3" fmla="*/ 2438400 w 2438400"/>
              <a:gd name="connsiteY3" fmla="*/ 225782 h 1354666"/>
              <a:gd name="connsiteX4" fmla="*/ 2438400 w 2438400"/>
              <a:gd name="connsiteY4" fmla="*/ 1128884 h 1354666"/>
              <a:gd name="connsiteX5" fmla="*/ 2212618 w 2438400"/>
              <a:gd name="connsiteY5" fmla="*/ 1354666 h 1354666"/>
              <a:gd name="connsiteX6" fmla="*/ 225782 w 2438400"/>
              <a:gd name="connsiteY6" fmla="*/ 1354666 h 1354666"/>
              <a:gd name="connsiteX7" fmla="*/ 0 w 2438400"/>
              <a:gd name="connsiteY7" fmla="*/ 1128884 h 1354666"/>
              <a:gd name="connsiteX8" fmla="*/ 0 w 2438400"/>
              <a:gd name="connsiteY8" fmla="*/ 225782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354666">
                <a:moveTo>
                  <a:pt x="0" y="225782"/>
                </a:moveTo>
                <a:cubicBezTo>
                  <a:pt x="0" y="101086"/>
                  <a:pt x="101086" y="0"/>
                  <a:pt x="225782" y="0"/>
                </a:cubicBezTo>
                <a:lnTo>
                  <a:pt x="2212618" y="0"/>
                </a:lnTo>
                <a:cubicBezTo>
                  <a:pt x="2337314" y="0"/>
                  <a:pt x="2438400" y="101086"/>
                  <a:pt x="2438400" y="225782"/>
                </a:cubicBezTo>
                <a:lnTo>
                  <a:pt x="2438400" y="1128884"/>
                </a:lnTo>
                <a:cubicBezTo>
                  <a:pt x="2438400" y="1253580"/>
                  <a:pt x="2337314" y="1354666"/>
                  <a:pt x="2212618" y="1354666"/>
                </a:cubicBezTo>
                <a:lnTo>
                  <a:pt x="225782" y="1354666"/>
                </a:lnTo>
                <a:cubicBezTo>
                  <a:pt x="101086" y="1354666"/>
                  <a:pt x="0" y="1253580"/>
                  <a:pt x="0" y="1128884"/>
                </a:cubicBezTo>
                <a:lnTo>
                  <a:pt x="0" y="225782"/>
                </a:lnTo>
                <a:close/>
              </a:path>
            </a:pathLst>
          </a:custGeom>
          <a:solidFill>
            <a:srgbClr val="FED9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1889" tIns="431889" rIns="431889" bIns="431889" numCol="1" spcCol="1270" anchor="ctr" anchorCtr="0">
            <a:noAutofit/>
          </a:bodyPr>
          <a:lstStyle/>
          <a:p>
            <a:pPr lvl="0" algn="ctr" defTabSz="4267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b="1" kern="12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898" cy="3324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87" y="4642395"/>
            <a:ext cx="2452914" cy="22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2113224" y="1571174"/>
            <a:ext cx="879535" cy="1949913"/>
          </a:xfrm>
          <a:prstGeom prst="rect">
            <a:avLst/>
          </a:prstGeom>
        </p:spPr>
      </p:pic>
      <p:pic>
        <p:nvPicPr>
          <p:cNvPr id="4" name="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3508287" y="1571176"/>
            <a:ext cx="879535" cy="1949913"/>
          </a:xfrm>
          <a:prstGeom prst="rect">
            <a:avLst/>
          </a:prstGeom>
        </p:spPr>
      </p:pic>
      <p:pic>
        <p:nvPicPr>
          <p:cNvPr id="5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06249" y="1515294"/>
            <a:ext cx="879535" cy="19499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263392" y="1515290"/>
            <a:ext cx="879535" cy="1949913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7616426" y="1571170"/>
            <a:ext cx="879535" cy="1949913"/>
          </a:xfrm>
          <a:prstGeom prst="rect">
            <a:avLst/>
          </a:prstGeom>
        </p:spPr>
      </p:pic>
      <p:pic>
        <p:nvPicPr>
          <p:cNvPr id="8" name="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2113225" y="3631113"/>
            <a:ext cx="879535" cy="1949913"/>
          </a:xfrm>
          <a:prstGeom prst="rect">
            <a:avLst/>
          </a:prstGeom>
        </p:spPr>
      </p:pic>
      <p:pic>
        <p:nvPicPr>
          <p:cNvPr id="9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3363767" y="3631113"/>
            <a:ext cx="879535" cy="1949913"/>
          </a:xfrm>
          <a:prstGeom prst="rect">
            <a:avLst/>
          </a:prstGeom>
        </p:spPr>
      </p:pic>
      <p:pic>
        <p:nvPicPr>
          <p:cNvPr id="10" name="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801561" y="3631113"/>
            <a:ext cx="879535" cy="1949913"/>
          </a:xfrm>
          <a:prstGeom prst="rect">
            <a:avLst/>
          </a:prstGeom>
        </p:spPr>
      </p:pic>
      <p:pic>
        <p:nvPicPr>
          <p:cNvPr id="11" name="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239356" y="3631112"/>
            <a:ext cx="879535" cy="1949913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740229" y="653143"/>
            <a:ext cx="8824685" cy="5617029"/>
          </a:xfrm>
          <a:prstGeom prst="arc">
            <a:avLst>
              <a:gd name="adj1" fmla="val 16200000"/>
              <a:gd name="adj2" fmla="val 16198265"/>
            </a:avLst>
          </a:prstGeom>
          <a:ln w="76200">
            <a:solidFill>
              <a:srgbClr val="F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10062939" y="2444306"/>
            <a:ext cx="1505033" cy="2034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76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flipH="1">
            <a:off x="7227243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17452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45357" y="3464537"/>
            <a:ext cx="991855" cy="9808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816675" y="3464537"/>
            <a:ext cx="1007207" cy="9960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9" y="747991"/>
            <a:ext cx="615548" cy="1364658"/>
          </a:xfrm>
          <a:prstGeom prst="rect">
            <a:avLst/>
          </a:prstGeom>
        </p:spPr>
      </p:pic>
      <p:pic>
        <p:nvPicPr>
          <p:cNvPr id="18" name="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7" y="747993"/>
            <a:ext cx="615548" cy="1364658"/>
          </a:xfrm>
          <a:prstGeom prst="rect">
            <a:avLst/>
          </a:prstGeom>
        </p:spPr>
      </p:pic>
      <p:pic>
        <p:nvPicPr>
          <p:cNvPr id="19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885955" y="692112"/>
            <a:ext cx="615548" cy="1364658"/>
          </a:xfrm>
          <a:prstGeom prst="rect">
            <a:avLst/>
          </a:prstGeom>
        </p:spPr>
      </p:pic>
      <p:pic>
        <p:nvPicPr>
          <p:cNvPr id="20" name="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71" y="747992"/>
            <a:ext cx="615548" cy="1364658"/>
          </a:xfrm>
          <a:prstGeom prst="rect">
            <a:avLst/>
          </a:prstGeom>
        </p:spPr>
      </p:pic>
      <p:pic>
        <p:nvPicPr>
          <p:cNvPr id="21" name="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7883697" y="747987"/>
            <a:ext cx="615548" cy="1364658"/>
          </a:xfrm>
          <a:prstGeom prst="rect">
            <a:avLst/>
          </a:prstGeom>
        </p:spPr>
      </p:pic>
      <p:pic>
        <p:nvPicPr>
          <p:cNvPr id="22" name="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7" y="1985944"/>
            <a:ext cx="615548" cy="1364658"/>
          </a:xfrm>
          <a:prstGeom prst="rect">
            <a:avLst/>
          </a:prstGeom>
        </p:spPr>
      </p:pic>
      <p:pic>
        <p:nvPicPr>
          <p:cNvPr id="23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5" y="1985946"/>
            <a:ext cx="615548" cy="1364658"/>
          </a:xfrm>
          <a:prstGeom prst="rect">
            <a:avLst/>
          </a:prstGeom>
        </p:spPr>
      </p:pic>
      <p:pic>
        <p:nvPicPr>
          <p:cNvPr id="24" name="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955242" y="1985943"/>
            <a:ext cx="615548" cy="1364658"/>
          </a:xfrm>
          <a:prstGeom prst="rect">
            <a:avLst/>
          </a:prstGeom>
        </p:spPr>
      </p:pic>
      <p:pic>
        <p:nvPicPr>
          <p:cNvPr id="25" name="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69" y="1985945"/>
            <a:ext cx="615548" cy="13646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13872" y="548641"/>
            <a:ext cx="4959714" cy="2860017"/>
          </a:xfrm>
          <a:prstGeom prst="rect">
            <a:avLst/>
          </a:prstGeom>
          <a:noFill/>
          <a:ln w="76200">
            <a:solidFill>
              <a:srgbClr val="F2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Thẻ 9"/>
          <p:cNvSpPr/>
          <p:nvPr/>
        </p:nvSpPr>
        <p:spPr>
          <a:xfrm>
            <a:off x="9568524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8" name="Thẻ 1"/>
          <p:cNvSpPr/>
          <p:nvPr/>
        </p:nvSpPr>
        <p:spPr>
          <a:xfrm>
            <a:off x="1213602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9" name="Thẻ 8"/>
          <p:cNvSpPr/>
          <p:nvPr/>
        </p:nvSpPr>
        <p:spPr>
          <a:xfrm>
            <a:off x="10723198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69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25E-6 -4.81481E-6 L -0.13047 0.5391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26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4.58333E-6 -4.81481E-6 L 0.22695 0.4724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-2.70833E-6 -2.96296E-6 L 0.22917 0.44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238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1.66667E-6 -4.81481E-6 L 0.20911 0.4395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219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5E-6 -4.81481E-6 L 0.18659 0.4819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40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1.25E-6 -3.7037E-7 L 0.33424 0.4203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210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4.58333E-6 -3.7037E-7 L 0.31054 0.4442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21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-1.875E-6 -3.7037E-7 L 0.30026 0.4476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2238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1.66667E-6 -3.7037E-7 L 0.28984 0.4108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12852 0.5375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68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58333E-6 -4.81481E-6 L 0.22695 0.47223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36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2.70833E-6 -2.96296E-6 L 0.22917 0.44769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238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4.81481E-6 L 0.20911 0.4419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22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5E-6 -4.81481E-6 L 0.18529 0.4835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2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3.7037E-7 L 0.33555 0.4166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208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58333E-6 -3.7037E-7 L 0.31054 0.44491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224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875E-6 -3.7037E-7 L 0.30026 0.45069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225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3.7037E-7 L 0.29036 0.40509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2025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8" grpId="0" animBg="1"/>
      <p:bldP spid="28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flipH="1">
            <a:off x="7227243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17452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45357" y="3464537"/>
            <a:ext cx="991855" cy="9808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816675" y="3464537"/>
            <a:ext cx="1007207" cy="9960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9" y="747991"/>
            <a:ext cx="615548" cy="1364658"/>
          </a:xfrm>
          <a:prstGeom prst="rect">
            <a:avLst/>
          </a:prstGeom>
        </p:spPr>
      </p:pic>
      <p:pic>
        <p:nvPicPr>
          <p:cNvPr id="18" name="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7" y="747993"/>
            <a:ext cx="615548" cy="1364658"/>
          </a:xfrm>
          <a:prstGeom prst="rect">
            <a:avLst/>
          </a:prstGeom>
        </p:spPr>
      </p:pic>
      <p:pic>
        <p:nvPicPr>
          <p:cNvPr id="19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885955" y="692112"/>
            <a:ext cx="615548" cy="1364658"/>
          </a:xfrm>
          <a:prstGeom prst="rect">
            <a:avLst/>
          </a:prstGeom>
        </p:spPr>
      </p:pic>
      <p:pic>
        <p:nvPicPr>
          <p:cNvPr id="20" name="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71" y="747992"/>
            <a:ext cx="615548" cy="1364658"/>
          </a:xfrm>
          <a:prstGeom prst="rect">
            <a:avLst/>
          </a:prstGeom>
        </p:spPr>
      </p:pic>
      <p:pic>
        <p:nvPicPr>
          <p:cNvPr id="21" name="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7883697" y="747987"/>
            <a:ext cx="615548" cy="1364658"/>
          </a:xfrm>
          <a:prstGeom prst="rect">
            <a:avLst/>
          </a:prstGeom>
        </p:spPr>
      </p:pic>
      <p:pic>
        <p:nvPicPr>
          <p:cNvPr id="22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7" y="1985944"/>
            <a:ext cx="615548" cy="1364658"/>
          </a:xfrm>
          <a:prstGeom prst="rect">
            <a:avLst/>
          </a:prstGeom>
        </p:spPr>
      </p:pic>
      <p:pic>
        <p:nvPicPr>
          <p:cNvPr id="23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5" y="1985946"/>
            <a:ext cx="615548" cy="1364658"/>
          </a:xfrm>
          <a:prstGeom prst="rect">
            <a:avLst/>
          </a:prstGeom>
        </p:spPr>
      </p:pic>
      <p:pic>
        <p:nvPicPr>
          <p:cNvPr id="24" name="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955242" y="1985943"/>
            <a:ext cx="615548" cy="1364658"/>
          </a:xfrm>
          <a:prstGeom prst="rect">
            <a:avLst/>
          </a:prstGeom>
        </p:spPr>
      </p:pic>
      <p:pic>
        <p:nvPicPr>
          <p:cNvPr id="25" name="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69" y="1985945"/>
            <a:ext cx="615548" cy="13646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13872" y="548641"/>
            <a:ext cx="4959714" cy="2860017"/>
          </a:xfrm>
          <a:prstGeom prst="rect">
            <a:avLst/>
          </a:prstGeom>
          <a:noFill/>
          <a:ln w="76200">
            <a:solidFill>
              <a:srgbClr val="F2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hẻ 2"/>
          <p:cNvSpPr/>
          <p:nvPr/>
        </p:nvSpPr>
        <p:spPr>
          <a:xfrm>
            <a:off x="1213602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hẻ 7"/>
          <p:cNvSpPr/>
          <p:nvPr/>
        </p:nvSpPr>
        <p:spPr>
          <a:xfrm>
            <a:off x="10723198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" name="Thẻ 9"/>
          <p:cNvSpPr/>
          <p:nvPr/>
        </p:nvSpPr>
        <p:spPr>
          <a:xfrm>
            <a:off x="9568524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6462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25E-6 -4.81481E-6 L -0.16693 0.5104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25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58333E-6 -4.81481E-6 L -0.17162 0.5414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27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-2.70833E-6 -2.96296E-6 L 0.2392 0.4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1.66667E-6 -4.81481E-6 L 0.22344 0.47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37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5E-6 -4.81481E-6 L 0.20769 0.5173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258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1.25E-6 -3.7037E-7 L 0.30911 0.2965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148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4.58333E-6 -3.7037E-7 L 0.26445 0.4298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214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-1.875E-6 -3.7037E-7 L 0.2336 0.4358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178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1.66667E-6 -3.7037E-7 L 0.23008 0.4442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221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16693 0.51088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25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17162 0.5386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26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2.70833E-6 -2.96296E-6 L 0.2392 0.45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25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4.81481E-6 L 0.22435 0.47477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372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5E-6 -4.81481E-6 L 0.20769 0.5173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258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3.7037E-7 L 0.30911 0.29653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1481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58333E-6 -3.7037E-7 L 0.26536 0.4303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150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875E-6 -3.7037E-7 L 0.23347 0.4331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16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3.7037E-7 L 0.23008 0.44421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221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1" nodeType="withEffect">
                                  <p:stCondLst>
                                    <p:cond delay="1156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8" grpId="0" animBg="1"/>
      <p:bldP spid="28" grpId="1" animBg="1"/>
      <p:bldP spid="68" grpId="0" animBg="1"/>
      <p:bldP spid="68" grpId="1" animBg="1"/>
      <p:bldP spid="69" grpId="0" animBg="1"/>
      <p:bldP spid="69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flipH="1">
            <a:off x="7227243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17452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45357" y="3464537"/>
            <a:ext cx="991855" cy="9808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816675" y="3464537"/>
            <a:ext cx="1007207" cy="9960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9" y="747991"/>
            <a:ext cx="615548" cy="1364658"/>
          </a:xfrm>
          <a:prstGeom prst="rect">
            <a:avLst/>
          </a:prstGeom>
        </p:spPr>
      </p:pic>
      <p:pic>
        <p:nvPicPr>
          <p:cNvPr id="18" name="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7" y="747993"/>
            <a:ext cx="615548" cy="1364658"/>
          </a:xfrm>
          <a:prstGeom prst="rect">
            <a:avLst/>
          </a:prstGeom>
        </p:spPr>
      </p:pic>
      <p:pic>
        <p:nvPicPr>
          <p:cNvPr id="19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885955" y="692112"/>
            <a:ext cx="615548" cy="1364658"/>
          </a:xfrm>
          <a:prstGeom prst="rect">
            <a:avLst/>
          </a:prstGeom>
        </p:spPr>
      </p:pic>
      <p:pic>
        <p:nvPicPr>
          <p:cNvPr id="20" name="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71" y="747992"/>
            <a:ext cx="615548" cy="1364658"/>
          </a:xfrm>
          <a:prstGeom prst="rect">
            <a:avLst/>
          </a:prstGeom>
        </p:spPr>
      </p:pic>
      <p:pic>
        <p:nvPicPr>
          <p:cNvPr id="21" name="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7883697" y="747987"/>
            <a:ext cx="615548" cy="1364658"/>
          </a:xfrm>
          <a:prstGeom prst="rect">
            <a:avLst/>
          </a:prstGeom>
        </p:spPr>
      </p:pic>
      <p:pic>
        <p:nvPicPr>
          <p:cNvPr id="22" name="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7" y="1985944"/>
            <a:ext cx="615548" cy="1364658"/>
          </a:xfrm>
          <a:prstGeom prst="rect">
            <a:avLst/>
          </a:prstGeom>
        </p:spPr>
      </p:pic>
      <p:pic>
        <p:nvPicPr>
          <p:cNvPr id="23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5" y="1985946"/>
            <a:ext cx="615548" cy="1364658"/>
          </a:xfrm>
          <a:prstGeom prst="rect">
            <a:avLst/>
          </a:prstGeom>
        </p:spPr>
      </p:pic>
      <p:pic>
        <p:nvPicPr>
          <p:cNvPr id="24" name="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955242" y="1985943"/>
            <a:ext cx="615548" cy="1364658"/>
          </a:xfrm>
          <a:prstGeom prst="rect">
            <a:avLst/>
          </a:prstGeom>
        </p:spPr>
      </p:pic>
      <p:pic>
        <p:nvPicPr>
          <p:cNvPr id="25" name="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69" y="1985945"/>
            <a:ext cx="615548" cy="13646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13872" y="548641"/>
            <a:ext cx="4959714" cy="2860017"/>
          </a:xfrm>
          <a:prstGeom prst="rect">
            <a:avLst/>
          </a:prstGeom>
          <a:noFill/>
          <a:ln w="76200">
            <a:solidFill>
              <a:srgbClr val="F2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hẻ 3"/>
          <p:cNvSpPr/>
          <p:nvPr/>
        </p:nvSpPr>
        <p:spPr>
          <a:xfrm>
            <a:off x="1213602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9" name="Thẻ 6"/>
          <p:cNvSpPr/>
          <p:nvPr/>
        </p:nvSpPr>
        <p:spPr>
          <a:xfrm>
            <a:off x="10723198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hẻ 9"/>
          <p:cNvSpPr/>
          <p:nvPr/>
        </p:nvSpPr>
        <p:spPr>
          <a:xfrm>
            <a:off x="9568524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445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26 0.00163 L -0.19362 0.5120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25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26 0.00163 L -0.20196 0.5414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6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261 0.00162 L -0.19622 0.571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1.66667E-6 -4.81481E-6 L 0.16966 0.47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37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5E-6 -4.81481E-6 L 0.16654 0.475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37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1.25E-6 -3.7037E-7 L 0.32292 0.3090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54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4.58333E-6 -3.7037E-7 L 0.27682 0.4347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217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-1.875E-6 -3.7037E-7 L 0.2711 0.4442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221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1.66667E-6 -3.7037E-7 L 0.27539 0.4108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19623 0.51088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25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20196 0.54422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71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19622 0.56898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284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4.81481E-6 L 0.16966 0.47477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372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5E-6 -4.81481E-6 L 0.16563 0.4747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372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3.7037E-7 L 0.32292 0.30903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54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58333E-6 -3.7037E-7 L 0.27682 0.4331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216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875E-6 -3.7037E-7 L 0.2711 0.44144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2206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3.7037E-7 L 0.27539 0.4081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039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8" grpId="0" animBg="1"/>
      <p:bldP spid="28" grpId="1" animBg="1"/>
      <p:bldP spid="68" grpId="0" animBg="1"/>
      <p:bldP spid="68" grpId="1" animBg="1"/>
      <p:bldP spid="69" grpId="0" animBg="1"/>
      <p:bldP spid="69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flipH="1">
            <a:off x="7227243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17452" y="3740986"/>
            <a:ext cx="4268035" cy="2744222"/>
          </a:xfrm>
          <a:prstGeom prst="ellipse">
            <a:avLst/>
          </a:prstGeom>
          <a:solidFill>
            <a:srgbClr val="FAFAFA"/>
          </a:solidFill>
          <a:ln w="57150">
            <a:solidFill>
              <a:srgbClr val="F07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45357" y="3464537"/>
            <a:ext cx="991855" cy="9808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816675" y="3464537"/>
            <a:ext cx="1007207" cy="9960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9" y="747991"/>
            <a:ext cx="615548" cy="1364658"/>
          </a:xfrm>
          <a:prstGeom prst="rect">
            <a:avLst/>
          </a:prstGeom>
        </p:spPr>
      </p:pic>
      <p:pic>
        <p:nvPicPr>
          <p:cNvPr id="18" name="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7" y="747993"/>
            <a:ext cx="615548" cy="1364658"/>
          </a:xfrm>
          <a:prstGeom prst="rect">
            <a:avLst/>
          </a:prstGeom>
        </p:spPr>
      </p:pic>
      <p:pic>
        <p:nvPicPr>
          <p:cNvPr id="19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885955" y="692112"/>
            <a:ext cx="615548" cy="1364658"/>
          </a:xfrm>
          <a:prstGeom prst="rect">
            <a:avLst/>
          </a:prstGeom>
        </p:spPr>
      </p:pic>
      <p:pic>
        <p:nvPicPr>
          <p:cNvPr id="20" name="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71" y="747992"/>
            <a:ext cx="615548" cy="1364658"/>
          </a:xfrm>
          <a:prstGeom prst="rect">
            <a:avLst/>
          </a:prstGeom>
        </p:spPr>
      </p:pic>
      <p:pic>
        <p:nvPicPr>
          <p:cNvPr id="21" name="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7883697" y="747987"/>
            <a:ext cx="615548" cy="1364658"/>
          </a:xfrm>
          <a:prstGeom prst="rect">
            <a:avLst/>
          </a:prstGeom>
        </p:spPr>
      </p:pic>
      <p:pic>
        <p:nvPicPr>
          <p:cNvPr id="22" name="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026787" y="1985944"/>
            <a:ext cx="615548" cy="1364658"/>
          </a:xfrm>
          <a:prstGeom prst="rect">
            <a:avLst/>
          </a:prstGeom>
        </p:spPr>
      </p:pic>
      <p:pic>
        <p:nvPicPr>
          <p:cNvPr id="23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4991015" y="1985946"/>
            <a:ext cx="615548" cy="1364658"/>
          </a:xfrm>
          <a:prstGeom prst="rect">
            <a:avLst/>
          </a:prstGeom>
        </p:spPr>
      </p:pic>
      <p:pic>
        <p:nvPicPr>
          <p:cNvPr id="24" name="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5955242" y="1985943"/>
            <a:ext cx="615548" cy="1364658"/>
          </a:xfrm>
          <a:prstGeom prst="rect">
            <a:avLst/>
          </a:prstGeom>
        </p:spPr>
      </p:pic>
      <p:pic>
        <p:nvPicPr>
          <p:cNvPr id="25" name="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7805" r="26315" b="15773"/>
          <a:stretch/>
        </p:blipFill>
        <p:spPr>
          <a:xfrm rot="949101">
            <a:off x="6919469" y="1985945"/>
            <a:ext cx="615548" cy="13646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13872" y="548641"/>
            <a:ext cx="4959714" cy="2860017"/>
          </a:xfrm>
          <a:prstGeom prst="rect">
            <a:avLst/>
          </a:prstGeom>
          <a:noFill/>
          <a:ln w="76200">
            <a:solidFill>
              <a:srgbClr val="F2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hẻ 4"/>
          <p:cNvSpPr/>
          <p:nvPr/>
        </p:nvSpPr>
        <p:spPr>
          <a:xfrm>
            <a:off x="1213602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hẻ 5"/>
          <p:cNvSpPr/>
          <p:nvPr/>
        </p:nvSpPr>
        <p:spPr>
          <a:xfrm>
            <a:off x="10723198" y="3010356"/>
            <a:ext cx="589233" cy="7966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Thẻ 9"/>
          <p:cNvSpPr/>
          <p:nvPr/>
        </p:nvSpPr>
        <p:spPr>
          <a:xfrm>
            <a:off x="9568524" y="1044893"/>
            <a:ext cx="1306268" cy="17659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9395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25E-6 -4.81481E-6 L -0.21979 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6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58333E-6 -4.81481E-6 L -0.23881 0.5365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268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70833E-6 -2.96296E-6 L -0.24492 0.571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285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66667E-6 -4.81481E-6 L -0.26094 0.5724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8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5E-6 -4.81481E-6 L 0.19271 0.5173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58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1.25E-6 -3.7037E-7 L 0.32292 0.2884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4.58333E-6 -3.7037E-7 L 0.34088 0.2613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30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-1.875E-6 -3.7037E-7 L 0.20339 0.4347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217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1.66667E-6 -3.7037E-7 L 0.20911 0.4442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221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21979 0.52477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622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23881 0.53588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2678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4492 0.56898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284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6094 0.572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858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5E-6 -4.81481E-6 L 0.19271 0.5173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58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25E-6 -3.7037E-7 L 0.32292 0.28843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58333E-6 -3.7037E-7 L 0.34088 0.26134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30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875E-6 -3.7037E-7 L 0.20339 0.43588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2178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-3.7037E-7 L 0.20768 0.44421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221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1" nodeType="withEffect">
                                  <p:stCondLst>
                                    <p:cond delay="804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8" grpId="0" animBg="1"/>
      <p:bldP spid="28" grpId="1" animBg="1"/>
      <p:bldP spid="68" grpId="0" animBg="1"/>
      <p:bldP spid="68" grpId="1" animBg="1"/>
      <p:bldP spid="69" grpId="0" animBg="1"/>
      <p:bldP spid="69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660497">
            <a:off x="4968334" y="1087960"/>
            <a:ext cx="43239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Patrick Hand" panose="00000500000000000000" pitchFamily="2" charset="0"/>
              </a:rPr>
              <a:t>Bài</a:t>
            </a:r>
            <a:r>
              <a:rPr lang="en-US" sz="6600" b="1" dirty="0">
                <a:latin typeface="Patrick Hand" panose="00000500000000000000" pitchFamily="2" charset="0"/>
              </a:rPr>
              <a:t> </a:t>
            </a:r>
            <a:r>
              <a:rPr lang="en-US" sz="6600" b="1" dirty="0" err="1">
                <a:latin typeface="Patrick Hand" panose="00000500000000000000" pitchFamily="2" charset="0"/>
              </a:rPr>
              <a:t>hát</a:t>
            </a:r>
            <a:endParaRPr lang="en-US" sz="6600" b="1" dirty="0">
              <a:latin typeface="Patrick Hand" panose="00000500000000000000" pitchFamily="2" charset="0"/>
            </a:endParaRPr>
          </a:p>
          <a:p>
            <a:pPr algn="ctr"/>
            <a:r>
              <a:rPr lang="en-US" sz="6600" b="1" dirty="0">
                <a:latin typeface="Patrick Hand" panose="00000500000000000000" pitchFamily="2" charset="0"/>
              </a:rPr>
              <a:t>“</a:t>
            </a:r>
            <a:r>
              <a:rPr lang="en-US" sz="6600" b="1" dirty="0" err="1">
                <a:latin typeface="Patrick Hand" panose="00000500000000000000" pitchFamily="2" charset="0"/>
              </a:rPr>
              <a:t>Bé</a:t>
            </a:r>
            <a:r>
              <a:rPr lang="en-US" sz="6600" b="1" dirty="0">
                <a:latin typeface="Patrick Hand" panose="00000500000000000000" pitchFamily="2" charset="0"/>
              </a:rPr>
              <a:t> </a:t>
            </a:r>
            <a:r>
              <a:rPr lang="en-US" sz="6600" b="1" dirty="0" err="1">
                <a:latin typeface="Patrick Hand" panose="00000500000000000000" pitchFamily="2" charset="0"/>
              </a:rPr>
              <a:t>tập</a:t>
            </a:r>
            <a:r>
              <a:rPr lang="en-US" sz="6600" b="1" dirty="0">
                <a:latin typeface="Patrick Hand" panose="00000500000000000000" pitchFamily="2" charset="0"/>
              </a:rPr>
              <a:t> </a:t>
            </a:r>
            <a:r>
              <a:rPr lang="en-US" sz="6600" b="1" dirty="0" err="1">
                <a:latin typeface="Patrick Hand" panose="00000500000000000000" pitchFamily="2" charset="0"/>
              </a:rPr>
              <a:t>đếm</a:t>
            </a:r>
            <a:r>
              <a:rPr lang="en-US" sz="6600" b="1" dirty="0">
                <a:latin typeface="Patrick Hand" panose="00000500000000000000" pitchFamily="2" charset="0"/>
              </a:rPr>
              <a:t>”</a:t>
            </a:r>
            <a:endParaRPr lang="vi-VN" sz="6600" b="1" dirty="0">
              <a:latin typeface="Patrick Hand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92" y="3429000"/>
            <a:ext cx="2552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2740" y="1009650"/>
            <a:ext cx="4629475" cy="1788645"/>
            <a:chOff x="371701" y="1009649"/>
            <a:chExt cx="4629475" cy="17886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4" t="18719"/>
            <a:stretch/>
          </p:blipFill>
          <p:spPr>
            <a:xfrm>
              <a:off x="628650" y="1009649"/>
              <a:ext cx="4372526" cy="17886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1701" y="1232745"/>
              <a:ext cx="46101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trick Hand" panose="00000500000000000000" pitchFamily="2" charset="0"/>
                  <a:ea typeface="+mn-ea"/>
                  <a:cs typeface="+mn-cs"/>
                </a:rPr>
                <a:t>Trò chơi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28823" y="3060472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rick Hand SC" panose="00000500000000000000" pitchFamily="2" charset="0"/>
                <a:ea typeface="+mn-ea"/>
                <a:cs typeface="+mn-cs"/>
              </a:rPr>
              <a:t>HÁI </a:t>
            </a:r>
            <a:r>
              <a:rPr kumimoji="0" lang="en-US" sz="1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trick Hand SC" panose="00000500000000000000" pitchFamily="2" charset="0"/>
                <a:ea typeface="+mn-ea"/>
                <a:cs typeface="+mn-cs"/>
              </a:rPr>
              <a:t>QUẢ</a:t>
            </a:r>
            <a:endParaRPr kumimoji="0" lang="vi-VN" sz="1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atrick Hand SC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59" y="2720132"/>
            <a:ext cx="3178286" cy="4480501"/>
          </a:xfrm>
          <a:prstGeom prst="rect">
            <a:avLst/>
          </a:prstGeom>
        </p:spPr>
      </p:pic>
      <p:pic>
        <p:nvPicPr>
          <p:cNvPr id="5" name="Giai-dieu-mo-dau-vui-ve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89819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1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6712" y="1254255"/>
            <a:ext cx="4100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Patrick Hand SC" panose="00000500000000000000" pitchFamily="2" charset="0"/>
              </a:rPr>
              <a:t>LUẬT CHƠI</a:t>
            </a:r>
            <a:endParaRPr lang="vi-VN" sz="7200" b="1">
              <a:latin typeface="Patrick Hand SC" panose="00000500000000000000" pitchFamily="2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0800000">
            <a:off x="8076074" y="1945640"/>
            <a:ext cx="3075707" cy="508944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rot="10800000" flipH="1">
            <a:off x="1122221" y="1945640"/>
            <a:ext cx="3075707" cy="508944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9514" y="2865747"/>
            <a:ext cx="867508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BADFD"/>
              </a:buClr>
              <a:buFont typeface="Ravie" panose="04040805050809020602" pitchFamily="82" charset="0"/>
              <a:buChar char="*"/>
            </a:pPr>
            <a:r>
              <a:rPr lang="en-US" sz="3000">
                <a:latin typeface="Patrick Hand" panose="00000500000000000000" pitchFamily="2" charset="0"/>
              </a:rPr>
              <a:t>Trò chơi gồm 3 đội chơi. </a:t>
            </a:r>
          </a:p>
          <a:p>
            <a:pPr marL="457200" indent="-457200">
              <a:buClr>
                <a:srgbClr val="7BADFD"/>
              </a:buClr>
              <a:buFont typeface="Ravie" panose="04040805050809020602" pitchFamily="82" charset="0"/>
              <a:buChar char="*"/>
            </a:pPr>
            <a:r>
              <a:rPr lang="en-US" sz="3000">
                <a:latin typeface="Patrick Hand" panose="00000500000000000000" pitchFamily="2" charset="0"/>
              </a:rPr>
              <a:t>Trên cây có tất cả 9 quả. Lần lượt từng thành viên trong đội lên bấm chọn nút số để chia 9 quả trên cây vào hai giỏ.</a:t>
            </a:r>
          </a:p>
          <a:p>
            <a:pPr marL="457200" indent="-457200">
              <a:buClr>
                <a:srgbClr val="7BADFD"/>
              </a:buClr>
              <a:buFont typeface="Ravie" panose="04040805050809020602" pitchFamily="82" charset="0"/>
              <a:buChar char="*"/>
            </a:pPr>
            <a:r>
              <a:rPr lang="en-US" sz="3000">
                <a:latin typeface="Patrick Hand" panose="00000500000000000000" pitchFamily="2" charset="0"/>
              </a:rPr>
              <a:t>Thời gian tối đa cho mỗi đội là 1 bản nhạc.</a:t>
            </a:r>
          </a:p>
          <a:p>
            <a:pPr marL="457200" indent="-457200">
              <a:buClr>
                <a:srgbClr val="7BADFD"/>
              </a:buClr>
              <a:buFont typeface="Ravie" panose="04040805050809020602" pitchFamily="82" charset="0"/>
              <a:buChar char="*"/>
            </a:pPr>
            <a:r>
              <a:rPr lang="en-US" sz="3000">
                <a:latin typeface="Patrick Hand" panose="00000500000000000000" pitchFamily="2" charset="0"/>
              </a:rPr>
              <a:t>Đội thắng là đội hoàn thành trong thời gian ngắn nhất. </a:t>
            </a:r>
            <a:endParaRPr lang="vi-VN" sz="3000">
              <a:latin typeface="Patrick Hand" panose="000005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ECEC-85AD-4198-8E23-28AC9D4A9C78}" type="slidenum">
              <a:rPr lang="vi-VN" smtClean="0"/>
              <a:pPr/>
              <a:t>21</a:t>
            </a:fld>
            <a:r>
              <a:rPr lang="vi-VN"/>
              <a:t>/39</a:t>
            </a:r>
          </a:p>
        </p:txBody>
      </p:sp>
    </p:spTree>
    <p:extLst>
      <p:ext uri="{BB962C8B-B14F-4D97-AF65-F5344CB8AC3E}">
        <p14:creationId xmlns:p14="http://schemas.microsoft.com/office/powerpoint/2010/main" val="8982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973">
            <a:off x="1859306" y="982202"/>
            <a:ext cx="3694808" cy="504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1261565">
            <a:off x="2119420" y="3077551"/>
            <a:ext cx="3396194" cy="167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>
                <a:ln>
                  <a:noFill/>
                </a:ln>
                <a:solidFill>
                  <a:srgbClr val="D24C5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Dán chấm lên cánh bọ rùa</a:t>
            </a:r>
            <a:endParaRPr kumimoji="0" lang="vi-VN" sz="5100" b="1" i="0" u="none" strike="noStrike" kern="1200" cap="none" spc="0" normalizeH="0" baseline="0" noProof="0">
              <a:ln>
                <a:noFill/>
              </a:ln>
              <a:solidFill>
                <a:srgbClr val="D24C50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6" b="98514" l="1887" r="91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697">
            <a:off x="7038840" y="919276"/>
            <a:ext cx="2165016" cy="302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2" b="98919" l="0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215">
            <a:off x="8947076" y="3469271"/>
            <a:ext cx="2069266" cy="2900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598">
            <a:off x="6799411" y="3549191"/>
            <a:ext cx="2399542" cy="2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6657" y="2687105"/>
            <a:ext cx="2305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>
                <a:latin typeface="Patrick Hand SC" panose="00000500000000000000" pitchFamily="2" charset="0"/>
              </a:rPr>
              <a:t>CÁCH</a:t>
            </a:r>
            <a:r>
              <a:rPr lang="vi-VN" sz="6000" b="1">
                <a:latin typeface="Patrick Hand SC" panose="000005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 rot="270128">
            <a:off x="1845068" y="777373"/>
            <a:ext cx="5543874" cy="5225782"/>
            <a:chOff x="1845068" y="777373"/>
            <a:chExt cx="5543874" cy="5225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068" y="777373"/>
              <a:ext cx="5543874" cy="52257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74353" y="2631089"/>
              <a:ext cx="40853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Patrick Hand" panose="00000500000000000000" pitchFamily="2" charset="0"/>
                </a:rPr>
                <a:t>Hãy dán chấm lên hai cánh của Bọ Rùa sao cho tổng hai cánh là 9 chấm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8974724" y="3434689"/>
            <a:ext cx="17187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latin typeface="Patrick Hand SC" panose="00000500000000000000" pitchFamily="2" charset="0"/>
              </a:rPr>
              <a:t>CHƠI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7051074" y="3914421"/>
            <a:ext cx="3075707" cy="50894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2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143" y="2871887"/>
            <a:ext cx="61617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>
                <a:latin typeface="Patrick Hand" panose="00000500000000000000" pitchFamily="2" charset="0"/>
              </a:rPr>
              <a:t>Đếm số lượng trong phạm vi 9</a:t>
            </a:r>
            <a:endParaRPr lang="vi-VN" sz="7800" b="1">
              <a:latin typeface="Patrick Hand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37747" y="928516"/>
            <a:ext cx="5125165" cy="1943371"/>
            <a:chOff x="6091820" y="928516"/>
            <a:chExt cx="5125165" cy="19433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820" y="928516"/>
              <a:ext cx="5125165" cy="19433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21748" y="1271449"/>
              <a:ext cx="3225047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00" b="1">
                  <a:latin typeface="Patrick Hand" panose="00000500000000000000" pitchFamily="2" charset="0"/>
                </a:rPr>
                <a:t>Ôn tập</a:t>
              </a:r>
            </a:p>
            <a:p>
              <a:endParaRPr lang="vi-VN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78" b="100000" l="8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3" t="67765"/>
          <a:stretch/>
        </p:blipFill>
        <p:spPr>
          <a:xfrm>
            <a:off x="9756223" y="4624794"/>
            <a:ext cx="2435778" cy="22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77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ấu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96" l="0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7" y="1703584"/>
            <a:ext cx="2433774" cy="2433774"/>
          </a:xfrm>
          <a:prstGeom prst="rect">
            <a:avLst/>
          </a:prstGeom>
        </p:spPr>
      </p:pic>
      <p:pic>
        <p:nvPicPr>
          <p:cNvPr id="8" name="Chuối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7" b="88915" l="8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49"/>
          <a:stretch/>
        </p:blipFill>
        <p:spPr>
          <a:xfrm>
            <a:off x="1619819" y="3731569"/>
            <a:ext cx="2554445" cy="1964797"/>
          </a:xfrm>
          <a:prstGeom prst="rect">
            <a:avLst/>
          </a:prstGeom>
        </p:spPr>
      </p:pic>
      <p:grpSp>
        <p:nvGrpSpPr>
          <p:cNvPr id="3" name="Nắp hồng"/>
          <p:cNvGrpSpPr/>
          <p:nvPr/>
        </p:nvGrpSpPr>
        <p:grpSpPr>
          <a:xfrm>
            <a:off x="1107694" y="2721181"/>
            <a:ext cx="3272686" cy="833946"/>
            <a:chOff x="1356360" y="1219200"/>
            <a:chExt cx="2331720" cy="538831"/>
          </a:xfrm>
          <a:solidFill>
            <a:srgbClr val="FF89B6"/>
          </a:solidFill>
        </p:grpSpPr>
        <p:sp>
          <p:nvSpPr>
            <p:cNvPr id="4" name="Rectangle 3"/>
            <p:cNvSpPr/>
            <p:nvPr/>
          </p:nvSpPr>
          <p:spPr>
            <a:xfrm>
              <a:off x="1356360" y="1584960"/>
              <a:ext cx="2331720" cy="17307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11036" y="1219200"/>
              <a:ext cx="2061606" cy="36576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Hộp nâu"/>
          <p:cNvSpPr/>
          <p:nvPr/>
        </p:nvSpPr>
        <p:spPr>
          <a:xfrm>
            <a:off x="1411282" y="3555127"/>
            <a:ext cx="2720581" cy="2317682"/>
          </a:xfrm>
          <a:prstGeom prst="rect">
            <a:avLst/>
          </a:prstGeom>
          <a:solidFill>
            <a:srgbClr val="A9623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Perpetua" panose="02020502060401020303" pitchFamily="18" charset="0"/>
              </a:rPr>
              <a:t>?</a:t>
            </a:r>
            <a:endParaRPr lang="en-US" sz="6600" b="1" dirty="0">
              <a:latin typeface="Perpetua" panose="02020502060401020303" pitchFamily="18" charset="0"/>
            </a:endParaRPr>
          </a:p>
        </p:txBody>
      </p:sp>
      <p:grpSp>
        <p:nvGrpSpPr>
          <p:cNvPr id="15" name="Nắp vàng"/>
          <p:cNvGrpSpPr/>
          <p:nvPr/>
        </p:nvGrpSpPr>
        <p:grpSpPr>
          <a:xfrm>
            <a:off x="8162661" y="1135776"/>
            <a:ext cx="3282645" cy="836484"/>
            <a:chOff x="1356360" y="1219200"/>
            <a:chExt cx="2331720" cy="538831"/>
          </a:xfrm>
          <a:solidFill>
            <a:srgbClr val="FDB92E"/>
          </a:solidFill>
        </p:grpSpPr>
        <p:sp>
          <p:nvSpPr>
            <p:cNvPr id="16" name="Rectangle 15"/>
            <p:cNvSpPr/>
            <p:nvPr/>
          </p:nvSpPr>
          <p:spPr>
            <a:xfrm>
              <a:off x="1356360" y="1584960"/>
              <a:ext cx="2331720" cy="17307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1036" y="1219200"/>
              <a:ext cx="2061606" cy="36576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ộp xanh"/>
          <p:cNvSpPr/>
          <p:nvPr/>
        </p:nvSpPr>
        <p:spPr>
          <a:xfrm>
            <a:off x="8467173" y="1972260"/>
            <a:ext cx="2728860" cy="2324735"/>
          </a:xfrm>
          <a:prstGeom prst="rect">
            <a:avLst/>
          </a:prstGeom>
          <a:solidFill>
            <a:srgbClr val="556D9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Perpetua" panose="02020502060401020303" pitchFamily="18" charset="0"/>
              </a:rPr>
              <a:t>?</a:t>
            </a:r>
            <a:endParaRPr lang="en-US" sz="6600" b="1" dirty="0">
              <a:latin typeface="Perpetua" panose="020205020604010203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901" cy="26469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89" y="4626671"/>
            <a:ext cx="2438611" cy="22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2.59259E-6 C -0.01354 -0.02153 0.05534 -0.0375 0.04245 -0.05857 C 0.03359 -0.07107 0.03424 -0.08033 0.03568 -0.09468 C 0.03724 -0.10972 0.02695 -0.12361 0.03581 -0.13635 C 0.0487 -0.15648 -0.07474 -0.23727 -0.06185 -0.2567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301 C 0.04701 0.00301 0.13346 0.03333 0.1806 0.03333 C 0.24414 0.03333 0.28346 -0.04861 0.28346 -0.09005 L 0.28346 -0.1821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77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C -0.01368 0.02199 -0.00808 -0.01968 -0.01719 -0.02431 C -0.02604 -0.02894 -0.04401 -0.02778 -0.05456 -0.02801 C -0.06524 -0.02824 -0.09089 -0.04028 -0.08112 -0.02593 C -0.14128 -0.12269 -0.15886 -0.01088 -0.21823 -0.10625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162 C -0.00599 -0.00532 -0.02487 -0.00879 -0.03203 -0.00879 C -0.07396 -0.00879 -0.11732 0.05417 -0.11732 0.11852 C -0.11732 0.08565 -0.13919 0.05417 -0.15976 0.05417 C -0.18125 0.05417 -0.20169 0.08565 -0.20169 0.11852 C -0.20169 0.10139 -0.2125 0.08565 -0.22357 0.08565 C -0.23424 0.08565 -0.24518 0.10139 -0.24518 0.11852 C -0.24518 0.1088 -0.25052 0.10139 -0.25599 0.10139 C -0.26159 0.10139 -0.2668 0.10973 -0.2668 0.11852 C -0.2668 0.11366 -0.2694 0.1088 -0.27213 0.1088 C -0.2737 0.1088 -0.27786 0.11366 -0.27786 0.11852 C -0.27786 0.11528 -0.2793 0.11366 -0.28047 0.11366 C -0.28047 0.11389 -0.28307 0.11528 -0.28307 0.11852 C -0.28307 0.11644 -0.28307 0.11528 -0.28463 0.11528 C -0.28463 0.11598 -0.28594 0.11644 -0.28594 0.11852 C -0.28594 0.11713 -0.28594 0.11644 -0.28594 0.11598 C -0.28737 0.11598 -0.28737 0.11644 -0.28737 0.11713 C -0.2888 0.11713 -0.2888 0.11644 -0.2888 0.11598 C -0.28971 0.11598 -0.28971 0.11644 -0.28971 0.11713 " pathEditMode="relative" rAng="0" ptsTypes="AAAAAAAAAAAAAAAA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0093211" y="2656863"/>
            <a:ext cx="1505033" cy="2034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" name="Chuối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1871929" y="1666654"/>
            <a:ext cx="1709929" cy="1402141"/>
          </a:xfrm>
          <a:prstGeom prst="rect">
            <a:avLst/>
          </a:prstGeom>
        </p:spPr>
      </p:pic>
      <p:pic>
        <p:nvPicPr>
          <p:cNvPr id="25" name="Chuối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3402733" y="1666653"/>
            <a:ext cx="1709929" cy="1402141"/>
          </a:xfrm>
          <a:prstGeom prst="rect">
            <a:avLst/>
          </a:prstGeom>
        </p:spPr>
      </p:pic>
      <p:pic>
        <p:nvPicPr>
          <p:cNvPr id="32" name="Chuối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4910654" y="1666652"/>
            <a:ext cx="1709929" cy="1402141"/>
          </a:xfrm>
          <a:prstGeom prst="rect">
            <a:avLst/>
          </a:prstGeom>
        </p:spPr>
      </p:pic>
      <p:pic>
        <p:nvPicPr>
          <p:cNvPr id="36" name="Chuối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6446869" y="1666651"/>
            <a:ext cx="1709929" cy="1402141"/>
          </a:xfrm>
          <a:prstGeom prst="rect">
            <a:avLst/>
          </a:prstGeom>
        </p:spPr>
      </p:pic>
      <p:pic>
        <p:nvPicPr>
          <p:cNvPr id="46" name="Chuối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1335050" y="3665590"/>
            <a:ext cx="1709929" cy="1402141"/>
          </a:xfrm>
          <a:prstGeom prst="rect">
            <a:avLst/>
          </a:prstGeom>
        </p:spPr>
      </p:pic>
      <p:pic>
        <p:nvPicPr>
          <p:cNvPr id="50" name="Chuối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2865854" y="3665589"/>
            <a:ext cx="1709929" cy="1402141"/>
          </a:xfrm>
          <a:prstGeom prst="rect">
            <a:avLst/>
          </a:prstGeom>
        </p:spPr>
      </p:pic>
      <p:pic>
        <p:nvPicPr>
          <p:cNvPr id="54" name="Chuối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4373775" y="3665588"/>
            <a:ext cx="1709929" cy="1402141"/>
          </a:xfrm>
          <a:prstGeom prst="rect">
            <a:avLst/>
          </a:prstGeom>
        </p:spPr>
      </p:pic>
      <p:pic>
        <p:nvPicPr>
          <p:cNvPr id="58" name="Chuối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5909990" y="3665587"/>
            <a:ext cx="1709929" cy="1402141"/>
          </a:xfrm>
          <a:prstGeom prst="rect">
            <a:avLst/>
          </a:prstGeom>
        </p:spPr>
      </p:pic>
      <p:pic>
        <p:nvPicPr>
          <p:cNvPr id="62" name="Chuối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90000" l="24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0062">
            <a:off x="7449706" y="3656392"/>
            <a:ext cx="1709929" cy="1402141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769998" y="832260"/>
            <a:ext cx="8917481" cy="5391299"/>
          </a:xfrm>
          <a:prstGeom prst="arc">
            <a:avLst>
              <a:gd name="adj1" fmla="val 16200000"/>
              <a:gd name="adj2" fmla="val 16198265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5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0054425" y="2656863"/>
            <a:ext cx="1505033" cy="2034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27" name="Gấu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70" y="1507939"/>
            <a:ext cx="1361342" cy="2042012"/>
          </a:xfrm>
          <a:prstGeom prst="rect">
            <a:avLst/>
          </a:prstGeom>
        </p:spPr>
      </p:pic>
      <p:pic>
        <p:nvPicPr>
          <p:cNvPr id="35" name="Gấ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58" y="1521163"/>
            <a:ext cx="1361342" cy="2042012"/>
          </a:xfrm>
          <a:prstGeom prst="rect">
            <a:avLst/>
          </a:prstGeom>
        </p:spPr>
      </p:pic>
      <p:pic>
        <p:nvPicPr>
          <p:cNvPr id="43" name="Gấ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46" y="1521163"/>
            <a:ext cx="1361342" cy="2042012"/>
          </a:xfrm>
          <a:prstGeom prst="rect">
            <a:avLst/>
          </a:prstGeom>
        </p:spPr>
      </p:pic>
      <p:pic>
        <p:nvPicPr>
          <p:cNvPr id="47" name="Gấ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1" y="1521163"/>
            <a:ext cx="1361342" cy="2042012"/>
          </a:xfrm>
          <a:prstGeom prst="rect">
            <a:avLst/>
          </a:prstGeom>
        </p:spPr>
      </p:pic>
      <p:pic>
        <p:nvPicPr>
          <p:cNvPr id="51" name="Gấ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93" y="1507939"/>
            <a:ext cx="1361342" cy="2042012"/>
          </a:xfrm>
          <a:prstGeom prst="rect">
            <a:avLst/>
          </a:prstGeom>
        </p:spPr>
      </p:pic>
      <p:pic>
        <p:nvPicPr>
          <p:cNvPr id="55" name="Gấ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41" y="3597013"/>
            <a:ext cx="1361342" cy="2042012"/>
          </a:xfrm>
          <a:prstGeom prst="rect">
            <a:avLst/>
          </a:prstGeom>
        </p:spPr>
      </p:pic>
      <p:pic>
        <p:nvPicPr>
          <p:cNvPr id="59" name="Gấ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76" y="3597013"/>
            <a:ext cx="1361342" cy="2042012"/>
          </a:xfrm>
          <a:prstGeom prst="rect">
            <a:avLst/>
          </a:prstGeom>
        </p:spPr>
      </p:pic>
      <p:pic>
        <p:nvPicPr>
          <p:cNvPr id="63" name="Gấ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30" y="3597013"/>
            <a:ext cx="1361342" cy="2042012"/>
          </a:xfrm>
          <a:prstGeom prst="rect">
            <a:avLst/>
          </a:prstGeom>
        </p:spPr>
      </p:pic>
      <p:pic>
        <p:nvPicPr>
          <p:cNvPr id="67" name="Gấu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32" y="3619576"/>
            <a:ext cx="1361342" cy="2042012"/>
          </a:xfrm>
          <a:prstGeom prst="rect">
            <a:avLst/>
          </a:prstGeom>
        </p:spPr>
      </p:pic>
      <p:sp>
        <p:nvSpPr>
          <p:cNvPr id="68" name="Arc 67"/>
          <p:cNvSpPr/>
          <p:nvPr/>
        </p:nvSpPr>
        <p:spPr>
          <a:xfrm>
            <a:off x="757017" y="796835"/>
            <a:ext cx="8940800" cy="5475949"/>
          </a:xfrm>
          <a:prstGeom prst="arc">
            <a:avLst>
              <a:gd name="adj1" fmla="val 16200000"/>
              <a:gd name="adj2" fmla="val 16198265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4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860" y="1502959"/>
            <a:ext cx="5435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Patrick Hand" panose="00000500000000000000" pitchFamily="2" charset="0"/>
              </a:rPr>
              <a:t>Tách – gộp nhóm số lượng trong phạm vi 9</a:t>
            </a:r>
            <a:endParaRPr lang="vi-VN" sz="7200" b="1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26"/>
            <a:ext cx="2601516" cy="2403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98" y="5780"/>
            <a:ext cx="1698901" cy="2646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2776" l="10800" r="94700">
                        <a14:foregroundMark x1="30500" y1="50492" x2="53800" y2="72736"/>
                        <a14:foregroundMark x1="31000" y1="41142" x2="31000" y2="41142"/>
                        <a14:foregroundMark x1="22200" y1="40256" x2="69700" y2="42618"/>
                        <a14:foregroundMark x1="31200" y1="35827" x2="31200" y2="35827"/>
                        <a14:foregroundMark x1="72900" y1="57972" x2="72900" y2="57972"/>
                        <a14:foregroundMark x1="76700" y1="54724" x2="76700" y2="54724"/>
                        <a14:foregroundMark x1="70500" y1="54724" x2="70500" y2="54724"/>
                        <a14:foregroundMark x1="74600" y1="56398" x2="74600" y2="56398"/>
                        <a14:foregroundMark x1="70300" y1="56890" x2="70300" y2="56890"/>
                        <a14:foregroundMark x1="19600" y1="38976" x2="19900" y2="43012"/>
                        <a14:foregroundMark x1="20500" y1="43602" x2="23100" y2="44783"/>
                        <a14:backgroundMark x1="20500" y1="25689" x2="17400" y2="32776"/>
                        <a14:backgroundMark x1="46000" y1="11909" x2="47900" y2="12598"/>
                        <a14:backgroundMark x1="47900" y1="21260" x2="46900" y2="24803"/>
                        <a14:backgroundMark x1="58600" y1="13287" x2="58800" y2="14961"/>
                        <a14:backgroundMark x1="58600" y1="16831" x2="58100" y2="20079"/>
                        <a14:backgroundMark x1="70200" y1="20079" x2="65900" y2="23130"/>
                        <a14:backgroundMark x1="56400" y1="26870" x2="54300" y2="30217"/>
                        <a14:backgroundMark x1="36700" y1="26181" x2="39300" y2="28740"/>
                        <a14:backgroundMark x1="28600" y1="19193" x2="30500" y2="23622"/>
                        <a14:backgroundMark x1="75000" y1="30906" x2="80200" y2="35827"/>
                        <a14:backgroundMark x1="74200" y1="46752" x2="78000" y2="49311"/>
                        <a14:backgroundMark x1="46400" y1="21260" x2="46700" y2="26870"/>
                        <a14:backgroundMark x1="16500" y1="35039" x2="16700" y2="39567"/>
                        <a14:backgroundMark x1="21500" y1="55413" x2="21500" y2="55413"/>
                        <a14:backgroundMark x1="22200" y1="61024" x2="24100" y2="64567"/>
                        <a14:backgroundMark x1="25800" y1="70177" x2="25800" y2="70177"/>
                        <a14:backgroundMark x1="75700" y1="53839" x2="75700" y2="53839"/>
                        <a14:backgroundMark x1="74800" y1="32480" x2="74800" y2="32480"/>
                        <a14:backgroundMark x1="23200" y1="57087" x2="24200" y2="65453"/>
                        <a14:backgroundMark x1="23200" y1="55906" x2="23700" y2="60630"/>
                        <a14:backgroundMark x1="70800" y1="53051" x2="70800" y2="53051"/>
                        <a14:backgroundMark x1="74300" y1="59154" x2="74300" y2="59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7" r="4909" b="15626"/>
          <a:stretch/>
        </p:blipFill>
        <p:spPr>
          <a:xfrm>
            <a:off x="904765" y="1329253"/>
            <a:ext cx="4684295" cy="472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3801" r="19941" b="32865"/>
          <a:stretch/>
        </p:blipFill>
        <p:spPr>
          <a:xfrm>
            <a:off x="6495381" y="600948"/>
            <a:ext cx="4972031" cy="3816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4453" y1="65029" x2="22852" y2="84104"/>
                        <a14:foregroundMark x1="44727" y1="65896" x2="63477" y2="81792"/>
                        <a14:foregroundMark x1="70508" y1="46821" x2="83398" y2="65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97" y="3689556"/>
            <a:ext cx="3864800" cy="26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85" y="619018"/>
            <a:ext cx="451143" cy="402371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942" y="1170629"/>
            <a:ext cx="445047" cy="402371"/>
          </a:xfrm>
          <a:prstGeom prst="rect">
            <a:avLst/>
          </a:prstGeom>
        </p:spPr>
      </p:pic>
      <p:pic>
        <p:nvPicPr>
          <p:cNvPr id="41" name="Picture 4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43" y="270272"/>
            <a:ext cx="448056" cy="418514"/>
          </a:xfrm>
          <a:prstGeom prst="rect">
            <a:avLst/>
          </a:prstGeom>
        </p:spPr>
      </p:pic>
      <p:pic>
        <p:nvPicPr>
          <p:cNvPr id="52" name="Picture 5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52" y="312021"/>
            <a:ext cx="445047" cy="414564"/>
          </a:xfrm>
          <a:prstGeom prst="rect">
            <a:avLst/>
          </a:prstGeom>
        </p:spPr>
      </p:pic>
      <p:pic>
        <p:nvPicPr>
          <p:cNvPr id="2" name="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1559401" y="1649432"/>
            <a:ext cx="1498601" cy="1828800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058002" y="1649432"/>
            <a:ext cx="1498601" cy="18288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556603" y="1649432"/>
            <a:ext cx="1498601" cy="18288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55204" y="1649432"/>
            <a:ext cx="1498601" cy="18288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7553805" y="1649432"/>
            <a:ext cx="1498601" cy="18288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1559400" y="3478232"/>
            <a:ext cx="1498601" cy="18288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3058001" y="3478232"/>
            <a:ext cx="1498601" cy="18288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4556602" y="3478232"/>
            <a:ext cx="1498601" cy="18288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6" b="94923" l="9937" r="96406">
                        <a14:foregroundMark x1="79704" y1="45475" x2="86469" y2="45916"/>
                        <a14:foregroundMark x1="66173" y1="43488" x2="68076" y2="61148"/>
                        <a14:foregroundMark x1="59408" y1="85430" x2="63636" y2="84327"/>
                        <a14:foregroundMark x1="75264" y1="82781" x2="77167" y2="87417"/>
                        <a14:foregroundMark x1="35729" y1="62693" x2="38478" y2="6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3"/>
          <a:stretch/>
        </p:blipFill>
        <p:spPr>
          <a:xfrm flipH="1">
            <a:off x="6055203" y="3478232"/>
            <a:ext cx="1498601" cy="18288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616462" y="700912"/>
            <a:ext cx="9037361" cy="5554639"/>
          </a:xfrm>
          <a:prstGeom prst="arc">
            <a:avLst>
              <a:gd name="adj1" fmla="val 16200000"/>
              <a:gd name="adj2" fmla="val 16198265"/>
            </a:avLst>
          </a:prstGeom>
          <a:ln w="76200">
            <a:solidFill>
              <a:srgbClr val="FF2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10073678" y="2563832"/>
            <a:ext cx="1505033" cy="20347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457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13770</TotalTime>
  <Words>247</Words>
  <Application>Microsoft Office PowerPoint</Application>
  <PresentationFormat>Widescreen</PresentationFormat>
  <Paragraphs>73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Patrick Hand</vt:lpstr>
      <vt:lpstr>Calibri Light</vt:lpstr>
      <vt:lpstr>Ravie</vt:lpstr>
      <vt:lpstr>Arial</vt:lpstr>
      <vt:lpstr>Times New Roman</vt:lpstr>
      <vt:lpstr>Perpetua</vt:lpstr>
      <vt:lpstr>Calibri</vt:lpstr>
      <vt:lpstr>Patrick Hand 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Ngọc Anh CB4J2 - HN161</cp:lastModifiedBy>
  <cp:revision>540</cp:revision>
  <dcterms:created xsi:type="dcterms:W3CDTF">2021-11-02T15:12:16Z</dcterms:created>
  <dcterms:modified xsi:type="dcterms:W3CDTF">2026-03-17T13:37:10Z</dcterms:modified>
</cp:coreProperties>
</file>