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258" r:id="rId3"/>
    <p:sldId id="259" r:id="rId4"/>
    <p:sldId id="265" r:id="rId5"/>
    <p:sldId id="260" r:id="rId6"/>
    <p:sldId id="268" r:id="rId7"/>
    <p:sldId id="261" r:id="rId8"/>
    <p:sldId id="262" r:id="rId9"/>
    <p:sldId id="263" r:id="rId10"/>
    <p:sldId id="267" r:id="rId11"/>
    <p:sldId id="27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5C139-0B13-4551-A0D8-0AFB4E29F0B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9CF5-F239-4F83-940C-CF1682957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2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54E3-35E8-4718-BFDF-6A48D1AA6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E1652-C26B-4512-887C-AAF531DF0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02971-0269-4B37-9FD2-F916A14D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ACF74-2BCB-4E47-8A7E-4B86B858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F06F1-B858-436F-A865-01A639E9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1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3AA1-D963-4884-B745-4DEB3C00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BC658-057B-47C2-959C-16876CB77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1F84A-B176-44A0-B14F-AACF62C8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EEA7-5CC3-4A81-BC34-4131B104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71AED-472B-449A-AF47-1E1514F0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F337C-8795-4D5C-BC12-D1788C6B6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CA486-3A97-4F8D-9154-BE786F1C3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C4356-2505-448B-A7F1-15D41A17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9FE0A-633A-44B0-A0B3-596287BB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9ED7-0E9D-41FB-A40F-0B474B73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3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F54A8-7AF9-4FC5-8EEC-A4AD4E08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CE549-0004-46BD-90E4-5730B6948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AD18C-286C-430E-9063-9F90184B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3416B-F082-44D2-807D-9713CA07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09EE4-36A4-4890-B5E6-A8AB40D3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B75B-7830-472A-94BA-56CBC082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BDEF-F78C-4DF5-A67C-0D9DFB8F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36888-2FA1-4204-B153-5220BB2F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DA4D4-B0A6-4007-8F0E-7C2892A8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634F-307A-453F-9735-F04D9E48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7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2E29-DBF3-4515-AD06-CE3D71AD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07050-987E-4484-B21E-F2EBE4B55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66BFD-BC41-4A99-AD87-3952DDB9D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11ECA-1FFC-4DA5-973A-A197241F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BFEF5-8C4E-49C7-84FC-094E9A0A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244F4-E22C-4FCF-B537-16226542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6D66-8197-4DD7-A6E2-AAE5519F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22D0-83E4-473E-8C93-45AF8AD5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61F73-634C-430D-846B-AA629021F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FB93A-AD4F-43C8-A3B4-C42398EA9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75FB7-1B79-4098-8E04-6FA95D337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FA807-D063-43F5-855E-6CD97FCB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B42EC-55CD-472F-853B-61CF7C65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2C676-3E02-48DE-943B-01F82F40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3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6F00-FF54-4629-8678-EA0B8D12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4270D-2361-4625-B1D5-7CDFA64C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B19EF-C9F1-4E5D-AA38-F8F17D2F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CD3CC-F8F7-4CC3-9B98-4F3CFF63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4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68BB7F-21BD-4AE8-A7B0-E54D6655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E8E9-9531-419C-A215-6DC104EC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2625F-21BC-4A99-B629-9CDDF487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7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570C-383D-4F01-A475-F4FF0309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F2AAC-839C-4591-9147-1B94185E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A987B-59D4-4439-A0F7-90A02790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A0190-81C8-4964-BE06-C02041B3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B576-8952-43CD-99E3-190CFE0C9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C0302-6AA3-4ABB-8BF0-0942414E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3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72D5-518B-4FF3-B036-3BF1E08E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DE5B86-26DF-4668-9A16-9C24A23AB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A68C8-9C1A-4F3A-A0B4-C815AAB4A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53EA1-28C2-41E4-9E1C-77045F0A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85168-E611-46B1-865A-F0925928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C1120-2A0A-4F4C-9F45-464A4536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7E0B05-1D13-491B-9630-9D50FF7D9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577E3-2152-4B66-9720-76CC889CB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1185-2148-4E8A-AC39-DAE20629F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D516E-180A-4BF2-9DFC-E44367D0EA1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84591-629E-4081-A92D-282C7337A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15279-2A4B-4AAE-982B-BD80B8E0C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73E31-A3A6-47EB-A97F-056E5DE5B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18CC0C-81C8-46F0-8271-F8D6F416D484}"/>
              </a:ext>
            </a:extLst>
          </p:cNvPr>
          <p:cNvSpPr txBox="1"/>
          <p:nvPr/>
        </p:nvSpPr>
        <p:spPr>
          <a:xfrm>
            <a:off x="2278672" y="2547494"/>
            <a:ext cx="763465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LĨNH VỰC: PHÁT TRIỂN NGÔN NGỮ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s, x”</a:t>
            </a: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Thị Hương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5D4ED-9284-2AE7-C6BB-F3237420C66B}"/>
              </a:ext>
            </a:extLst>
          </p:cNvPr>
          <p:cNvSpPr txBox="1"/>
          <p:nvPr/>
        </p:nvSpPr>
        <p:spPr>
          <a:xfrm>
            <a:off x="3518704" y="264696"/>
            <a:ext cx="5486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ANH ĐÀO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40" y="825036"/>
            <a:ext cx="2991795" cy="16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D5CEE-E3E6-462B-8971-F9BFE3A5349D}"/>
              </a:ext>
            </a:extLst>
          </p:cNvPr>
          <p:cNvSpPr txBox="1"/>
          <p:nvPr/>
        </p:nvSpPr>
        <p:spPr>
          <a:xfrm>
            <a:off x="3521864" y="2521236"/>
            <a:ext cx="588302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Chung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eHuongTuoiDepBeat-V.A-4082769">
            <a:hlinkClick r:id="" action="ppaction://media"/>
            <a:extLst>
              <a:ext uri="{FF2B5EF4-FFF2-40B4-BE49-F238E27FC236}">
                <a16:creationId xmlns:a16="http://schemas.microsoft.com/office/drawing/2014/main" id="{F46102D7-0F70-45F7-9A0B-2C691A456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556" y="3884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A1A90-1920-4A77-91C7-79EBE0C62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2" y="0"/>
            <a:ext cx="11650475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725C9-AA29-43C8-8F9F-9826DE6667DA}"/>
              </a:ext>
            </a:extLst>
          </p:cNvPr>
          <p:cNvSpPr txBox="1"/>
          <p:nvPr/>
        </p:nvSpPr>
        <p:spPr>
          <a:xfrm>
            <a:off x="3521864" y="2521236"/>
            <a:ext cx="624850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47CFA6-7EEA-479B-B98A-959756277BD1}"/>
              </a:ext>
            </a:extLst>
          </p:cNvPr>
          <p:cNvSpPr/>
          <p:nvPr/>
        </p:nvSpPr>
        <p:spPr>
          <a:xfrm>
            <a:off x="4019192" y="2724149"/>
            <a:ext cx="379527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92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83E7B-3650-4795-A3BA-FBE38A26F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" y="74490"/>
            <a:ext cx="11951581" cy="6718196"/>
          </a:xfrm>
          <a:prstGeom prst="rect">
            <a:avLst/>
          </a:prstGeom>
        </p:spPr>
      </p:pic>
      <p:pic>
        <p:nvPicPr>
          <p:cNvPr id="4" name="QueHuongTuoiDepBeat-V.A-4082769">
            <a:hlinkClick r:id="" action="ppaction://media"/>
            <a:extLst>
              <a:ext uri="{FF2B5EF4-FFF2-40B4-BE49-F238E27FC236}">
                <a16:creationId xmlns:a16="http://schemas.microsoft.com/office/drawing/2014/main" id="{785C4ED7-F6B1-4C5E-B6DD-6E0DD21DF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0515" y="3105539"/>
            <a:ext cx="889518" cy="88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D6619-3E08-4DBD-8228-7D0682355B0C}"/>
              </a:ext>
            </a:extLst>
          </p:cNvPr>
          <p:cNvSpPr txBox="1"/>
          <p:nvPr/>
        </p:nvSpPr>
        <p:spPr>
          <a:xfrm>
            <a:off x="3489649" y="65314"/>
            <a:ext cx="468429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467CA-F0EC-4AA4-B9D7-1D73C528C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2686"/>
          </a:xfrm>
          <a:prstGeom prst="rect">
            <a:avLst/>
          </a:prstGeom>
        </p:spPr>
      </p:pic>
      <p:pic>
        <p:nvPicPr>
          <p:cNvPr id="6" name="NhaySapInstrumental-VA_4fn5w">
            <a:hlinkClick r:id="" action="ppaction://media"/>
            <a:extLst>
              <a:ext uri="{FF2B5EF4-FFF2-40B4-BE49-F238E27FC236}">
                <a16:creationId xmlns:a16="http://schemas.microsoft.com/office/drawing/2014/main" id="{D2ECAE13-F623-4170-87B1-BA9AC2EA5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98DBF-7891-4E87-96A0-48B0AEA23AB0}"/>
              </a:ext>
            </a:extLst>
          </p:cNvPr>
          <p:cNvSpPr txBox="1"/>
          <p:nvPr/>
        </p:nvSpPr>
        <p:spPr>
          <a:xfrm>
            <a:off x="4011230" y="0"/>
            <a:ext cx="437850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D5CEE-E3E6-462B-8971-F9BFE3A5349D}"/>
              </a:ext>
            </a:extLst>
          </p:cNvPr>
          <p:cNvSpPr txBox="1"/>
          <p:nvPr/>
        </p:nvSpPr>
        <p:spPr>
          <a:xfrm>
            <a:off x="2480143" y="2505670"/>
            <a:ext cx="769120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6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61B94-94B9-4532-B3C5-99542CA3F1D8}"/>
              </a:ext>
            </a:extLst>
          </p:cNvPr>
          <p:cNvSpPr txBox="1"/>
          <p:nvPr/>
        </p:nvSpPr>
        <p:spPr>
          <a:xfrm>
            <a:off x="4898571" y="877077"/>
            <a:ext cx="33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B7B89-0478-4FFF-AAE4-FEB250B2F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" y="16487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4EA34-FE69-4A76-BE4E-EE6D6765A37B}"/>
              </a:ext>
            </a:extLst>
          </p:cNvPr>
          <p:cNvSpPr txBox="1"/>
          <p:nvPr/>
        </p:nvSpPr>
        <p:spPr>
          <a:xfrm>
            <a:off x="5397323" y="2656850"/>
            <a:ext cx="99899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6F5AD0-E3D5-4C64-9896-BF89B7127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14388" cy="27338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DB3550-3374-4DAE-B0D1-C75D23171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94" y="3937518"/>
            <a:ext cx="3598506" cy="2920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6B791F-97B2-4AC0-A13B-0AF135173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45" y="-48452"/>
            <a:ext cx="3634855" cy="28007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700B74-CCFB-416F-9441-5E2AE82FD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91" y="0"/>
            <a:ext cx="3414388" cy="26568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3C6FDF-4940-4467-B5CD-9B8B4DE3B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898"/>
            <a:ext cx="3508310" cy="30791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C367112-2E92-4F1A-8996-4973B69BC469}"/>
              </a:ext>
            </a:extLst>
          </p:cNvPr>
          <p:cNvSpPr txBox="1"/>
          <p:nvPr/>
        </p:nvSpPr>
        <p:spPr>
          <a:xfrm>
            <a:off x="485630" y="2087538"/>
            <a:ext cx="26405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CB7AA6-2409-4678-9D7D-AFB2A50C0900}"/>
              </a:ext>
            </a:extLst>
          </p:cNvPr>
          <p:cNvSpPr txBox="1"/>
          <p:nvPr/>
        </p:nvSpPr>
        <p:spPr>
          <a:xfrm>
            <a:off x="569167" y="6328101"/>
            <a:ext cx="226733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ban </a:t>
            </a:r>
            <a:r>
              <a:rPr lang="en-US" sz="2800" dirty="0" err="1">
                <a:solidFill>
                  <a:srgbClr val="FF0000"/>
                </a:solidFill>
              </a:rPr>
              <a:t>trắng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7ED00-ECB2-45C6-8C01-DE32CA10AB10}"/>
              </a:ext>
            </a:extLst>
          </p:cNvPr>
          <p:cNvSpPr txBox="1"/>
          <p:nvPr/>
        </p:nvSpPr>
        <p:spPr>
          <a:xfrm>
            <a:off x="4387825" y="2133629"/>
            <a:ext cx="22182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7C0F7E-9C40-4D8F-AADD-8DF6C7FE711C}"/>
              </a:ext>
            </a:extLst>
          </p:cNvPr>
          <p:cNvSpPr txBox="1"/>
          <p:nvPr/>
        </p:nvSpPr>
        <p:spPr>
          <a:xfrm>
            <a:off x="9489070" y="2087538"/>
            <a:ext cx="180735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2579DA-E9C9-4EC9-AF2F-3E9A6F132391}"/>
              </a:ext>
            </a:extLst>
          </p:cNvPr>
          <p:cNvSpPr txBox="1"/>
          <p:nvPr/>
        </p:nvSpPr>
        <p:spPr>
          <a:xfrm>
            <a:off x="9741848" y="6204990"/>
            <a:ext cx="168507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CF8319A-F8DC-4945-BCF9-6C4AFC91685F}"/>
              </a:ext>
            </a:extLst>
          </p:cNvPr>
          <p:cNvCxnSpPr>
            <a:cxnSpLocks/>
          </p:cNvCxnSpPr>
          <p:nvPr/>
        </p:nvCxnSpPr>
        <p:spPr>
          <a:xfrm flipH="1" flipV="1">
            <a:off x="2155987" y="2568437"/>
            <a:ext cx="3414389" cy="1133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F0D44F-100E-4527-9AA0-B9DBC6F2611B}"/>
              </a:ext>
            </a:extLst>
          </p:cNvPr>
          <p:cNvCxnSpPr>
            <a:cxnSpLocks/>
          </p:cNvCxnSpPr>
          <p:nvPr/>
        </p:nvCxnSpPr>
        <p:spPr>
          <a:xfrm>
            <a:off x="6096000" y="3601616"/>
            <a:ext cx="4746171" cy="29204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501E0C-567B-484C-8AAC-BE37197FB4A1}"/>
              </a:ext>
            </a:extLst>
          </p:cNvPr>
          <p:cNvCxnSpPr>
            <a:cxnSpLocks/>
          </p:cNvCxnSpPr>
          <p:nvPr/>
        </p:nvCxnSpPr>
        <p:spPr>
          <a:xfrm flipV="1">
            <a:off x="6112963" y="2568438"/>
            <a:ext cx="4514604" cy="23558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1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D5CEE-E3E6-462B-8971-F9BFE3A5349D}"/>
              </a:ext>
            </a:extLst>
          </p:cNvPr>
          <p:cNvSpPr txBox="1"/>
          <p:nvPr/>
        </p:nvSpPr>
        <p:spPr>
          <a:xfrm>
            <a:off x="3683673" y="2505670"/>
            <a:ext cx="520014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xắc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9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445F5-FD0A-40E5-BAA3-928F737E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473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CFD18-3630-4A6A-B0B0-3F2996D41991}"/>
              </a:ext>
            </a:extLst>
          </p:cNvPr>
          <p:cNvSpPr txBox="1"/>
          <p:nvPr/>
        </p:nvSpPr>
        <p:spPr>
          <a:xfrm>
            <a:off x="3001947" y="3352810"/>
            <a:ext cx="1994457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66574-8246-47D6-955B-B5ED1C333C43}"/>
              </a:ext>
            </a:extLst>
          </p:cNvPr>
          <p:cNvSpPr txBox="1"/>
          <p:nvPr/>
        </p:nvSpPr>
        <p:spPr>
          <a:xfrm>
            <a:off x="4890734" y="3352810"/>
            <a:ext cx="819455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7002B-B730-41D2-B6DF-3A12258766CB}"/>
              </a:ext>
            </a:extLst>
          </p:cNvPr>
          <p:cNvSpPr txBox="1"/>
          <p:nvPr/>
        </p:nvSpPr>
        <p:spPr>
          <a:xfrm>
            <a:off x="5392923" y="3352810"/>
            <a:ext cx="1406154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6CA8A-8EF3-43EF-960C-E7F7695FF8E3}"/>
              </a:ext>
            </a:extLst>
          </p:cNvPr>
          <p:cNvSpPr txBox="1"/>
          <p:nvPr/>
        </p:nvSpPr>
        <p:spPr>
          <a:xfrm>
            <a:off x="3742534" y="5206482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4479B-FA46-45BA-ABF9-4B268CE12AC3}"/>
              </a:ext>
            </a:extLst>
          </p:cNvPr>
          <p:cNvSpPr txBox="1"/>
          <p:nvPr/>
        </p:nvSpPr>
        <p:spPr>
          <a:xfrm>
            <a:off x="4785064" y="520648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B6EAFC-6471-49FF-9225-44612C979284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54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0082 -0.2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C7ACC-4C2A-4A06-B165-2BD3A728F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37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B3A06E-AB9C-4932-BF92-1F4E3FB5CBBA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532F-1C71-4C45-9A84-7A2396A283B1}"/>
              </a:ext>
            </a:extLst>
          </p:cNvPr>
          <p:cNvSpPr txBox="1"/>
          <p:nvPr/>
        </p:nvSpPr>
        <p:spPr>
          <a:xfrm>
            <a:off x="3593347" y="3929428"/>
            <a:ext cx="121531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391AF-B6AF-4FF8-9862-D6D920B99C5C}"/>
              </a:ext>
            </a:extLst>
          </p:cNvPr>
          <p:cNvSpPr txBox="1"/>
          <p:nvPr/>
        </p:nvSpPr>
        <p:spPr>
          <a:xfrm>
            <a:off x="4693599" y="3929428"/>
            <a:ext cx="46653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0DA17-6681-48B1-AE85-CF7154EEC12E}"/>
              </a:ext>
            </a:extLst>
          </p:cNvPr>
          <p:cNvSpPr txBox="1"/>
          <p:nvPr/>
        </p:nvSpPr>
        <p:spPr>
          <a:xfrm>
            <a:off x="4998409" y="3912007"/>
            <a:ext cx="168026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AA9F0-ED7C-4D0F-933B-51335F9847EB}"/>
              </a:ext>
            </a:extLst>
          </p:cNvPr>
          <p:cNvSpPr txBox="1"/>
          <p:nvPr/>
        </p:nvSpPr>
        <p:spPr>
          <a:xfrm>
            <a:off x="4180317" y="5017438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8B1FA-2FAF-4C3F-8D80-3A0B9C9392B5}"/>
              </a:ext>
            </a:extLst>
          </p:cNvPr>
          <p:cNvSpPr txBox="1"/>
          <p:nvPr/>
        </p:nvSpPr>
        <p:spPr>
          <a:xfrm>
            <a:off x="5085485" y="4961454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339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03828 -0.2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1295C-93CB-48EA-B1CB-22A0C05D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-14129"/>
            <a:ext cx="12192000" cy="411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191D07-7A6A-447D-9FAF-281AD0E7A6B4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C46EE-0231-4E29-98B7-119DC9CB2375}"/>
              </a:ext>
            </a:extLst>
          </p:cNvPr>
          <p:cNvSpPr txBox="1"/>
          <p:nvPr/>
        </p:nvSpPr>
        <p:spPr>
          <a:xfrm>
            <a:off x="5546621" y="3269674"/>
            <a:ext cx="133241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7C8A9-E761-4623-A311-4456FAA8DBF0}"/>
              </a:ext>
            </a:extLst>
          </p:cNvPr>
          <p:cNvSpPr txBox="1"/>
          <p:nvPr/>
        </p:nvSpPr>
        <p:spPr>
          <a:xfrm>
            <a:off x="6879037" y="3269673"/>
            <a:ext cx="64633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B7B95-3E44-4AB9-BAEE-6745F2B8D670}"/>
              </a:ext>
            </a:extLst>
          </p:cNvPr>
          <p:cNvSpPr txBox="1"/>
          <p:nvPr/>
        </p:nvSpPr>
        <p:spPr>
          <a:xfrm>
            <a:off x="7243249" y="3256663"/>
            <a:ext cx="51007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E6012-2795-4025-84A5-C52728D783E5}"/>
              </a:ext>
            </a:extLst>
          </p:cNvPr>
          <p:cNvSpPr txBox="1"/>
          <p:nvPr/>
        </p:nvSpPr>
        <p:spPr>
          <a:xfrm>
            <a:off x="5415556" y="4833256"/>
            <a:ext cx="543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DEDDA-94E9-4259-8B20-A11782AF1348}"/>
              </a:ext>
            </a:extLst>
          </p:cNvPr>
          <p:cNvSpPr txBox="1"/>
          <p:nvPr/>
        </p:nvSpPr>
        <p:spPr>
          <a:xfrm>
            <a:off x="6232706" y="4833256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4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1901 -0.2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161</Words>
  <Application>Microsoft Office PowerPoint</Application>
  <PresentationFormat>Widescreen</PresentationFormat>
  <Paragraphs>40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15</cp:revision>
  <dcterms:created xsi:type="dcterms:W3CDTF">2020-06-18T07:01:33Z</dcterms:created>
  <dcterms:modified xsi:type="dcterms:W3CDTF">2026-04-22T03:14:00Z</dcterms:modified>
</cp:coreProperties>
</file>