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media/image14.jpg" ContentType="image/png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81" r:id="rId8"/>
    <p:sldId id="259" r:id="rId9"/>
    <p:sldId id="257" r:id="rId10"/>
    <p:sldId id="258" r:id="rId11"/>
    <p:sldId id="260" r:id="rId12"/>
    <p:sldId id="276" r:id="rId13"/>
    <p:sldId id="275" r:id="rId14"/>
    <p:sldId id="262" r:id="rId15"/>
    <p:sldId id="264" r:id="rId16"/>
    <p:sldId id="266" r:id="rId17"/>
    <p:sldId id="267" r:id="rId18"/>
    <p:sldId id="277" r:id="rId19"/>
    <p:sldId id="278" r:id="rId20"/>
    <p:sldId id="279" r:id="rId21"/>
    <p:sldId id="268" r:id="rId22"/>
    <p:sldId id="26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9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8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9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7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9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4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25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27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0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4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4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9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36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6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01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06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7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63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94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8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00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32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83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73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54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3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34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65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18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12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00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38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3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36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2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14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3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6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9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43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0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9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10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8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1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5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3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6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61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3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0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9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10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8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1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5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4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2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4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23F86F-11B5-20C9-7290-128027026C1D}"/>
              </a:ext>
            </a:extLst>
          </p:cNvPr>
          <p:cNvSpPr txBox="1"/>
          <p:nvPr/>
        </p:nvSpPr>
        <p:spPr>
          <a:xfrm>
            <a:off x="3048000" y="651709"/>
            <a:ext cx="6096000" cy="787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NHÂN DÂN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BIÊN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18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 ANH ĐÀO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8B8F902-5E61-FAE4-0DB0-3EBD20AF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946463"/>
              </p:ext>
            </p:extLst>
          </p:nvPr>
        </p:nvGraphicFramePr>
        <p:xfrm>
          <a:off x="2359025" y="3721798"/>
          <a:ext cx="7918450" cy="1870202"/>
        </p:xfrm>
        <a:graphic>
          <a:graphicData uri="http://schemas.openxmlformats.org/drawingml/2006/table">
            <a:tbl>
              <a:tblPr firstRow="1" firstCol="1" bandRow="1"/>
              <a:tblGrid>
                <a:gridCol w="2509682">
                  <a:extLst>
                    <a:ext uri="{9D8B030D-6E8A-4147-A177-3AD203B41FA5}">
                      <a16:colId xmlns:a16="http://schemas.microsoft.com/office/drawing/2014/main" val="1652505453"/>
                    </a:ext>
                  </a:extLst>
                </a:gridCol>
                <a:gridCol w="5408768">
                  <a:extLst>
                    <a:ext uri="{9D8B030D-6E8A-4147-A177-3AD203B41FA5}">
                      <a16:colId xmlns:a16="http://schemas.microsoft.com/office/drawing/2014/main" val="723340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   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Lứa tuổi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 viên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Sắp xếp theo quy tắc 3 đối tượng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Mẫu giáo nhỡ 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tuổi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b="1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Thị Hương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00998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A5CF7E15-B246-1C40-2320-EC28D34D58EA}"/>
              </a:ext>
            </a:extLst>
          </p:cNvPr>
          <p:cNvSpPr/>
          <p:nvPr/>
        </p:nvSpPr>
        <p:spPr>
          <a:xfrm>
            <a:off x="3534721" y="2952594"/>
            <a:ext cx="512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3600" b="1" cap="none" spc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07" y="1168408"/>
            <a:ext cx="3171886" cy="17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A9DF-FA89-9F7B-07F1-653D7FD2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CF1B-36D5-1493-0FAB-BED0706B5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94BFF-D492-9574-B08F-09BA89B3C5B9}"/>
              </a:ext>
            </a:extLst>
          </p:cNvPr>
          <p:cNvSpPr/>
          <p:nvPr/>
        </p:nvSpPr>
        <p:spPr>
          <a:xfrm>
            <a:off x="3451686" y="2431634"/>
            <a:ext cx="52886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VỀ NHÓM</a:t>
            </a:r>
          </a:p>
        </p:txBody>
      </p:sp>
    </p:spTree>
    <p:extLst>
      <p:ext uri="{BB962C8B-B14F-4D97-AF65-F5344CB8AC3E}">
        <p14:creationId xmlns:p14="http://schemas.microsoft.com/office/powerpoint/2010/main" val="384908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E367C-76C7-D2BD-CDAB-C2234E230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" y="2248679"/>
            <a:ext cx="2121272" cy="20220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EC7199-CC21-BEB0-38B8-AB6A543DD026}"/>
              </a:ext>
            </a:extLst>
          </p:cNvPr>
          <p:cNvGrpSpPr/>
          <p:nvPr/>
        </p:nvGrpSpPr>
        <p:grpSpPr>
          <a:xfrm>
            <a:off x="4665306" y="2248679"/>
            <a:ext cx="1866649" cy="2022040"/>
            <a:chOff x="6543336" y="2090438"/>
            <a:chExt cx="3328424" cy="30464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22346F-F850-4E16-8D30-5319BEF1A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36" y="2090438"/>
              <a:ext cx="3206795" cy="304645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E90517-01E7-59E0-5C7E-528456EA072A}"/>
                </a:ext>
              </a:extLst>
            </p:cNvPr>
            <p:cNvSpPr/>
            <p:nvPr/>
          </p:nvSpPr>
          <p:spPr>
            <a:xfrm>
              <a:off x="6922830" y="2279821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DF68D0-5A12-C684-C3ED-64486C50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55" b="100000" l="9957" r="898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7" y="2293593"/>
              <a:ext cx="3040913" cy="227081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94DB7E-F055-0DA8-A70D-4A4D8EE8359E}"/>
              </a:ext>
            </a:extLst>
          </p:cNvPr>
          <p:cNvGrpSpPr/>
          <p:nvPr/>
        </p:nvGrpSpPr>
        <p:grpSpPr>
          <a:xfrm>
            <a:off x="2676566" y="2248679"/>
            <a:ext cx="1988740" cy="2022040"/>
            <a:chOff x="3336541" y="1905772"/>
            <a:chExt cx="3206795" cy="30464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92993F-2EB8-D0AC-00A0-F9267602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1" y="1905772"/>
              <a:ext cx="3206795" cy="304645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5AECCB-E7A3-791E-76BE-B2E0B5BB9D62}"/>
                </a:ext>
              </a:extLst>
            </p:cNvPr>
            <p:cNvSpPr/>
            <p:nvPr/>
          </p:nvSpPr>
          <p:spPr>
            <a:xfrm>
              <a:off x="3681182" y="2092796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DAF8E3-7C1B-C380-501B-62E4F473D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695" r="89751">
                          <a14:foregroundMark x1="21607" y1="61421" x2="13850" y2="96954"/>
                          <a14:foregroundMark x1="47922" y1="27919" x2="57064" y2="77157"/>
                          <a14:foregroundMark x1="43490" y1="18274" x2="49307" y2="25888"/>
                          <a14:foregroundMark x1="60388" y1="17259" x2="57618" y2="36041"/>
                          <a14:foregroundMark x1="78947" y1="55838" x2="81717" y2="89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91" y="2279821"/>
              <a:ext cx="2215165" cy="217211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3790889-86BD-D922-2499-BC5F6F42E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55" y="2372813"/>
            <a:ext cx="1902809" cy="17737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C765C06-1638-0AE8-D7FC-4F691B963B4B}"/>
              </a:ext>
            </a:extLst>
          </p:cNvPr>
          <p:cNvGrpSpPr/>
          <p:nvPr/>
        </p:nvGrpSpPr>
        <p:grpSpPr>
          <a:xfrm>
            <a:off x="10181540" y="2248678"/>
            <a:ext cx="1889899" cy="1795688"/>
            <a:chOff x="6543336" y="2090438"/>
            <a:chExt cx="3328424" cy="30464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D8F014-E879-9A9A-C506-78450C520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36" y="2090438"/>
              <a:ext cx="3206795" cy="304645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1FBDAFF-5580-B2D7-EE5D-35624BDF68B3}"/>
                </a:ext>
              </a:extLst>
            </p:cNvPr>
            <p:cNvSpPr/>
            <p:nvPr/>
          </p:nvSpPr>
          <p:spPr>
            <a:xfrm>
              <a:off x="6922830" y="2279821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F01006-E17B-4C31-0151-0A677FC83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55" b="100000" l="9957" r="898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7" y="2293593"/>
              <a:ext cx="3040913" cy="22708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160AD1-E49C-1D18-F202-999D05243720}"/>
              </a:ext>
            </a:extLst>
          </p:cNvPr>
          <p:cNvGrpSpPr/>
          <p:nvPr/>
        </p:nvGrpSpPr>
        <p:grpSpPr>
          <a:xfrm>
            <a:off x="8434765" y="2248678"/>
            <a:ext cx="1910025" cy="1795687"/>
            <a:chOff x="3336541" y="1905772"/>
            <a:chExt cx="3206795" cy="304645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86D8E68-E7DB-088B-D2B9-03619690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1" y="1905772"/>
              <a:ext cx="3206795" cy="3046455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0D6371-5C26-8798-228B-4236A328333B}"/>
                </a:ext>
              </a:extLst>
            </p:cNvPr>
            <p:cNvSpPr/>
            <p:nvPr/>
          </p:nvSpPr>
          <p:spPr>
            <a:xfrm>
              <a:off x="3681182" y="2092796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E6D468-2E2B-BC2F-57CA-1F8F6F963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695" r="89751">
                          <a14:foregroundMark x1="21607" y1="61421" x2="13850" y2="96954"/>
                          <a14:foregroundMark x1="47922" y1="27919" x2="57064" y2="77157"/>
                          <a14:foregroundMark x1="43490" y1="18274" x2="49307" y2="25888"/>
                          <a14:foregroundMark x1="60388" y1="17259" x2="57618" y2="36041"/>
                          <a14:foregroundMark x1="78947" y1="55838" x2="81717" y2="89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91" y="2279821"/>
              <a:ext cx="2215165" cy="2172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78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D0E9F-864A-67CA-2FF3-187309DB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52" y="696157"/>
            <a:ext cx="7382896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1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DBF9CA-9DA8-57CD-9514-CEBA2B456E5D}"/>
              </a:ext>
            </a:extLst>
          </p:cNvPr>
          <p:cNvSpPr txBox="1"/>
          <p:nvPr/>
        </p:nvSpPr>
        <p:spPr>
          <a:xfrm>
            <a:off x="2124075" y="1859340"/>
            <a:ext cx="8601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i="1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Trò chơi </a:t>
            </a:r>
          </a:p>
          <a:p>
            <a:pPr algn="ctr"/>
            <a:r>
              <a:rPr lang="nl-NL" sz="4800" b="1" i="1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Tạo dàn nhạc cụ theo mẫu</a:t>
            </a:r>
            <a:endParaRPr lang="en-US" sz="4800" dirty="0">
              <a:solidFill>
                <a:schemeClr val="bg1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6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0" y="2302971"/>
            <a:ext cx="12101804" cy="2905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068"/>
            <a:ext cx="2099388" cy="1964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8" y="2885055"/>
            <a:ext cx="2005234" cy="1964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81" y="2885055"/>
            <a:ext cx="1882722" cy="18846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47" y="2831594"/>
            <a:ext cx="1838654" cy="1926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29" y="2947946"/>
            <a:ext cx="1796789" cy="1821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85" y="2935808"/>
            <a:ext cx="1681482" cy="17409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419877" y="62068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86" y="119609"/>
            <a:ext cx="2080725" cy="208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67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-1" y="1756827"/>
            <a:ext cx="12191999" cy="290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16" y="2394749"/>
            <a:ext cx="2063661" cy="1629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51648">
            <a:off x="2740896" y="2009525"/>
            <a:ext cx="1024907" cy="2242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2525378"/>
            <a:ext cx="2063661" cy="162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51648">
            <a:off x="8678978" y="2140154"/>
            <a:ext cx="1024907" cy="2242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321" y="2451790"/>
            <a:ext cx="2182727" cy="1618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3028" y="2321161"/>
            <a:ext cx="2182727" cy="1618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352" y="54807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22" y="12001"/>
            <a:ext cx="1744825" cy="17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310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0" y="1748865"/>
            <a:ext cx="12192000" cy="29051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" y="2826303"/>
            <a:ext cx="1826549" cy="152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365" y="2826303"/>
            <a:ext cx="1845903" cy="1482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55" y="2700200"/>
            <a:ext cx="1619670" cy="1450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1368" y="2699395"/>
            <a:ext cx="1845903" cy="1482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9204" y="2677158"/>
            <a:ext cx="1826549" cy="152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34" y="2715362"/>
            <a:ext cx="1619670" cy="14503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110" y="54807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48" y="45781"/>
            <a:ext cx="1703084" cy="170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61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3CFE8C-FDE9-CB5F-0384-FCD15BCA344C}"/>
              </a:ext>
            </a:extLst>
          </p:cNvPr>
          <p:cNvGrpSpPr/>
          <p:nvPr/>
        </p:nvGrpSpPr>
        <p:grpSpPr>
          <a:xfrm>
            <a:off x="8128001" y="209550"/>
            <a:ext cx="3940002" cy="632691"/>
            <a:chOff x="8128001" y="209550"/>
            <a:chExt cx="3940002" cy="632691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8A99BD09-8D75-B94B-8683-FEBD3B3A17EC}"/>
                </a:ext>
              </a:extLst>
            </p:cNvPr>
            <p:cNvSpPr/>
            <p:nvPr/>
          </p:nvSpPr>
          <p:spPr>
            <a:xfrm>
              <a:off x="8128001" y="209550"/>
              <a:ext cx="3940002" cy="621723"/>
            </a:xfrm>
            <a:prstGeom prst="roundRect">
              <a:avLst>
                <a:gd name="adj" fmla="val 49350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  <a:sym typeface="Elsie" panose="02000000000000000000" charset="0"/>
              </a:endParaRPr>
            </a:p>
          </p:txBody>
        </p:sp>
        <p:pic>
          <p:nvPicPr>
            <p:cNvPr id="7" name="Graphic 6" descr="Mathematics">
              <a:extLst>
                <a:ext uri="{FF2B5EF4-FFF2-40B4-BE49-F238E27FC236}">
                  <a16:creationId xmlns:a16="http://schemas.microsoft.com/office/drawing/2014/main" id="{D7444BC0-33BF-400C-872A-719837F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280400" y="209550"/>
              <a:ext cx="632691" cy="63269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18BCD4-C13F-0F53-BC05-5DB659ED0FCC}"/>
                </a:ext>
              </a:extLst>
            </p:cNvPr>
            <p:cNvSpPr txBox="1"/>
            <p:nvPr/>
          </p:nvSpPr>
          <p:spPr>
            <a:xfrm>
              <a:off x="8913091" y="261870"/>
              <a:ext cx="3079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Shopee Display" pitchFamily="2" charset="0"/>
                </a:rPr>
                <a:t>MỤC ĐÍCH YÊU CẦU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298133-E2EA-102B-BFCA-9216CC1B6CDE}"/>
              </a:ext>
            </a:extLst>
          </p:cNvPr>
          <p:cNvGrpSpPr/>
          <p:nvPr/>
        </p:nvGrpSpPr>
        <p:grpSpPr>
          <a:xfrm>
            <a:off x="1723047" y="1773386"/>
            <a:ext cx="2340950" cy="4451927"/>
            <a:chOff x="1898541" y="2096655"/>
            <a:chExt cx="2340950" cy="445192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C5874F8-7342-E6A5-4EA0-8E33CECA682A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AEE6709-258C-CA2A-452D-E0999E46FE7E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14400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D952055-7F70-31CA-E4C2-222DFD1D6967}"/>
                  </a:ext>
                </a:extLst>
              </p:cNvPr>
              <p:cNvSpPr/>
              <p:nvPr/>
            </p:nvSpPr>
            <p:spPr>
              <a:xfrm>
                <a:off x="1893455" y="2515769"/>
                <a:ext cx="2318327" cy="4032813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Graphic 16" descr="Books on shelf">
              <a:extLst>
                <a:ext uri="{FF2B5EF4-FFF2-40B4-BE49-F238E27FC236}">
                  <a16:creationId xmlns:a16="http://schemas.microsoft.com/office/drawing/2014/main" id="{E8FD3479-FDB4-021F-6744-4C64F6CD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9CE6A1-4F4F-E116-1FD3-1FC8F061E03F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Trẻ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biết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đếm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sắp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xếp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quy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tắc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3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đối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tượng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CCF4F5-5F50-BFEE-2FA4-0773EFA21B81}"/>
                </a:ext>
              </a:extLst>
            </p:cNvPr>
            <p:cNvSpPr txBox="1"/>
            <p:nvPr/>
          </p:nvSpPr>
          <p:spPr>
            <a:xfrm>
              <a:off x="2199316" y="3029528"/>
              <a:ext cx="1762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KIẾN THỨC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65B6B-62D8-6822-266A-1A2DF4136868}"/>
              </a:ext>
            </a:extLst>
          </p:cNvPr>
          <p:cNvGrpSpPr/>
          <p:nvPr/>
        </p:nvGrpSpPr>
        <p:grpSpPr>
          <a:xfrm>
            <a:off x="4877265" y="1754913"/>
            <a:ext cx="2340950" cy="4469234"/>
            <a:chOff x="1898541" y="2096655"/>
            <a:chExt cx="2340950" cy="4469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E6BFDB-836E-4676-E2EF-1E1721FCE479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469234"/>
              <a:chOff x="1893455" y="2096655"/>
              <a:chExt cx="2318327" cy="4469234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28DAB0E-E4CD-852B-7C34-12EB1092ADAE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32873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B072FEB-290A-5474-A5F7-3101CEA61BBB}"/>
                  </a:ext>
                </a:extLst>
              </p:cNvPr>
              <p:cNvSpPr/>
              <p:nvPr/>
            </p:nvSpPr>
            <p:spPr>
              <a:xfrm>
                <a:off x="1893455" y="2515769"/>
                <a:ext cx="2318327" cy="4050120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Graphic 22" descr="Ruler">
              <a:extLst>
                <a:ext uri="{FF2B5EF4-FFF2-40B4-BE49-F238E27FC236}">
                  <a16:creationId xmlns:a16="http://schemas.microsoft.com/office/drawing/2014/main" id="{7444E4BC-B825-524B-D641-14F85A19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E95BDD-45E4-5390-F664-5D2C66CBD71E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Có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kỹ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năng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xếp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tương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ứng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;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Diễn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đạt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được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kết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quả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5613B9-0E85-B29A-E5B7-CD62BB46496C}"/>
                </a:ext>
              </a:extLst>
            </p:cNvPr>
            <p:cNvSpPr txBox="1"/>
            <p:nvPr/>
          </p:nvSpPr>
          <p:spPr>
            <a:xfrm>
              <a:off x="2290689" y="3029528"/>
              <a:ext cx="1579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KỸ NĂNG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EF6DDC6-1450-26BA-E68B-C78F86ABB2CF}"/>
              </a:ext>
            </a:extLst>
          </p:cNvPr>
          <p:cNvGrpSpPr/>
          <p:nvPr/>
        </p:nvGrpSpPr>
        <p:grpSpPr>
          <a:xfrm>
            <a:off x="8031483" y="1671786"/>
            <a:ext cx="2340950" cy="4552360"/>
            <a:chOff x="1898541" y="2096655"/>
            <a:chExt cx="2340950" cy="45523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468335-3E09-7186-E97C-5C0C403F7165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552360"/>
              <a:chOff x="1893455" y="2096655"/>
              <a:chExt cx="2318327" cy="455236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BC0806C-2962-97CA-43F8-9E7634BE109F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32873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7730D28-97DD-59C1-1E5C-00DF8861C8C2}"/>
                  </a:ext>
                </a:extLst>
              </p:cNvPr>
              <p:cNvSpPr/>
              <p:nvPr/>
            </p:nvSpPr>
            <p:spPr>
              <a:xfrm>
                <a:off x="1893455" y="2515768"/>
                <a:ext cx="2318327" cy="4133247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Graphic 29" descr="Smiling face with solid fill">
              <a:extLst>
                <a:ext uri="{FF2B5EF4-FFF2-40B4-BE49-F238E27FC236}">
                  <a16:creationId xmlns:a16="http://schemas.microsoft.com/office/drawing/2014/main" id="{229F7A2C-6E25-B26E-821F-6A1CBBD7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/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C468F1-4383-0C24-F531-4D7F9E3FC77C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Hứng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thú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tham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gia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vào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các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hoạt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động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8B0E65-0CEA-1BDE-60C8-F14B8A4CEBEA}"/>
                </a:ext>
              </a:extLst>
            </p:cNvPr>
            <p:cNvSpPr txBox="1"/>
            <p:nvPr/>
          </p:nvSpPr>
          <p:spPr>
            <a:xfrm>
              <a:off x="2372440" y="302952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THÁI ĐỘ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6C62-20A6-709E-1879-9B45F838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C77E05E-5A6B-E5B6-D5DA-C43322FF2738}"/>
              </a:ext>
            </a:extLst>
          </p:cNvPr>
          <p:cNvGrpSpPr/>
          <p:nvPr/>
        </p:nvGrpSpPr>
        <p:grpSpPr>
          <a:xfrm>
            <a:off x="4164099" y="1455015"/>
            <a:ext cx="3940002" cy="3411105"/>
            <a:chOff x="4164099" y="1455015"/>
            <a:chExt cx="3940002" cy="3411105"/>
          </a:xfrm>
        </p:grpSpPr>
        <p:sp>
          <p:nvSpPr>
            <p:cNvPr id="6" name="矩形: 圆角 1">
              <a:extLst>
                <a:ext uri="{FF2B5EF4-FFF2-40B4-BE49-F238E27FC236}">
                  <a16:creationId xmlns:a16="http://schemas.microsoft.com/office/drawing/2014/main" id="{DC3204FB-B19B-9834-37DE-3E08742ACA73}"/>
                </a:ext>
              </a:extLst>
            </p:cNvPr>
            <p:cNvSpPr/>
            <p:nvPr/>
          </p:nvSpPr>
          <p:spPr>
            <a:xfrm>
              <a:off x="4164099" y="1455015"/>
              <a:ext cx="3940002" cy="3411105"/>
            </a:xfrm>
            <a:prstGeom prst="roundRect">
              <a:avLst>
                <a:gd name="adj" fmla="val 24168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  <a:sym typeface="Elsie" panose="02000000000000000000" charset="0"/>
              </a:endParaRPr>
            </a:p>
          </p:txBody>
        </p:sp>
        <p:pic>
          <p:nvPicPr>
            <p:cNvPr id="8" name="Graphic 7" descr="Mathematics">
              <a:extLst>
                <a:ext uri="{FF2B5EF4-FFF2-40B4-BE49-F238E27FC236}">
                  <a16:creationId xmlns:a16="http://schemas.microsoft.com/office/drawing/2014/main" id="{B98C20A1-1698-F161-975C-55BD304D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594802" y="1601331"/>
              <a:ext cx="872549" cy="8725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C70FBE-574D-56F8-E37D-95F6957D2F90}"/>
                </a:ext>
              </a:extLst>
            </p:cNvPr>
            <p:cNvSpPr txBox="1"/>
            <p:nvPr/>
          </p:nvSpPr>
          <p:spPr>
            <a:xfrm>
              <a:off x="4388113" y="2473880"/>
              <a:ext cx="3608488" cy="1843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Ổn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tổ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chức</a:t>
              </a:r>
              <a:endParaRPr lang="en-US" sz="4000" b="1" dirty="0">
                <a:solidFill>
                  <a:schemeClr val="bg1"/>
                </a:solidFill>
                <a:latin typeface="Shopee Display" pitchFamily="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Ảo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thuật</a:t>
              </a:r>
              <a:endParaRPr lang="en-US" sz="4000" b="1" dirty="0">
                <a:solidFill>
                  <a:schemeClr val="bg1"/>
                </a:solidFill>
                <a:latin typeface="Shopee Display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73D3E5-C379-FB7C-690C-64BFFB91518E}"/>
                </a:ext>
              </a:extLst>
            </p:cNvPr>
            <p:cNvSpPr txBox="1"/>
            <p:nvPr/>
          </p:nvSpPr>
          <p:spPr>
            <a:xfrm>
              <a:off x="5446360" y="1702616"/>
              <a:ext cx="2226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hopee Display" pitchFamily="2" charset="0"/>
                </a:rPr>
                <a:t>HOẠT ĐỘNG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224B23-76C4-70B1-1B79-DFA0E36778EB}"/>
                </a:ext>
              </a:extLst>
            </p:cNvPr>
            <p:cNvCxnSpPr/>
            <p:nvPr/>
          </p:nvCxnSpPr>
          <p:spPr>
            <a:xfrm>
              <a:off x="5440220" y="2238172"/>
              <a:ext cx="22019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80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làm ảo thuật">
            <a:hlinkClick r:id="" action="ppaction://media"/>
            <a:extLst>
              <a:ext uri="{FF2B5EF4-FFF2-40B4-BE49-F238E27FC236}">
                <a16:creationId xmlns:a16="http://schemas.microsoft.com/office/drawing/2014/main" id="{2B455280-7EF6-CC9D-F5B5-2C9D65BEE1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577" y="624919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7998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2" y="1632858"/>
            <a:ext cx="4124131" cy="363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77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0922E-0220-3A06-97DF-6817D2C16697}"/>
              </a:ext>
            </a:extLst>
          </p:cNvPr>
          <p:cNvSpPr txBox="1"/>
          <p:nvPr/>
        </p:nvSpPr>
        <p:spPr>
          <a:xfrm>
            <a:off x="1925595" y="2156939"/>
            <a:ext cx="8340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Tapiz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pies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APIZ DE PI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424.9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1884" y="5330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0922E-0220-3A06-97DF-6817D2C16697}"/>
              </a:ext>
            </a:extLst>
          </p:cNvPr>
          <p:cNvSpPr txBox="1"/>
          <p:nvPr/>
        </p:nvSpPr>
        <p:spPr>
          <a:xfrm>
            <a:off x="1925595" y="2156939"/>
            <a:ext cx="8340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Tapiz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de pies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APIZ DE PI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424.9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966" y="5634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03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197</Words>
  <Application>Microsoft Office PowerPoint</Application>
  <PresentationFormat>Widescreen</PresentationFormat>
  <Paragraphs>46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Elsie</vt:lpstr>
      <vt:lpstr>K22 Timbuctu</vt:lpstr>
      <vt:lpstr>Shopee Display</vt:lpstr>
      <vt:lpstr>Times New Roman</vt:lpstr>
      <vt:lpstr>UTM Azuki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Techsi.vn</cp:lastModifiedBy>
  <cp:revision>40</cp:revision>
  <dcterms:created xsi:type="dcterms:W3CDTF">2024-10-19T07:36:46Z</dcterms:created>
  <dcterms:modified xsi:type="dcterms:W3CDTF">2026-04-22T03:00:19Z</dcterms:modified>
</cp:coreProperties>
</file>