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81" autoAdjust="0"/>
  </p:normalViewPr>
  <p:slideViewPr>
    <p:cSldViewPr>
      <p:cViewPr varScale="1">
        <p:scale>
          <a:sx n="85" d="100"/>
          <a:sy n="8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2064621" cy="11098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endParaRPr lang="en-US" altLang="en-U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2" y="3699371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237230" y="4114800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233452"/>
            <a:ext cx="5425253" cy="420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89" y="2023457"/>
            <a:ext cx="1176459" cy="11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Clip" r:id="rId3" imgW="4062413" imgH="3452813" progId="MS_ClipArt_Gallery.2">
                      <p:embed/>
                    </p:oleObj>
                  </mc:Choice>
                  <mc:Fallback>
                    <p:oleObj name="Clip" r:id="rId3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" name="Clip" r:id="rId5" imgW="475013" imgH="592853" progId="MS_ClipArt_Gallery.2">
                        <p:embed/>
                      </p:oleObj>
                    </mc:Choice>
                    <mc:Fallback>
                      <p:oleObj name="Clip" r:id="rId5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8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29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0"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1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4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5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6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7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9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0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1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2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3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5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6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7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8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9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0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1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2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3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4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5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Clip" r:id="rId16" imgW="4062413" imgH="3452813" progId="MS_ClipArt_Gallery.2">
                      <p:embed/>
                    </p:oleObj>
                  </mc:Choice>
                  <mc:Fallback>
                    <p:oleObj name="Clip" r:id="rId16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7" name="Clip" r:id="rId17" imgW="475013" imgH="592853" progId="MS_ClipArt_Gallery.2">
                        <p:embed/>
                      </p:oleObj>
                    </mc:Choice>
                    <mc:Fallback>
                      <p:oleObj name="Clip" r:id="rId17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8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9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0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1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Clip" r:id="rId18" imgW="4062413" imgH="3452813" progId="MS_ClipArt_Gallery.2">
                      <p:embed/>
                    </p:oleObj>
                  </mc:Choice>
                  <mc:Fallback>
                    <p:oleObj name="Clip" r:id="rId18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3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4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5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6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67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69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1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2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3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Clip" r:id="rId22" imgW="4062413" imgH="3452813" progId="MS_ClipArt_Gallery.2">
                      <p:embed/>
                    </p:oleObj>
                  </mc:Choice>
                  <mc:Fallback>
                    <p:oleObj name="Clip" r:id="rId22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5" name="Clip" r:id="rId23" imgW="475013" imgH="592853" progId="MS_ClipArt_Gallery.2">
                        <p:embed/>
                      </p:oleObj>
                    </mc:Choice>
                    <mc:Fallback>
                      <p:oleObj name="Clip" r:id="rId23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6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7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8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9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4062413" imgH="3452813" progId="MS_ClipArt_Gallery.2">
                  <p:embed/>
                </p:oleObj>
              </mc:Choice>
              <mc:Fallback>
                <p:oleObj name="Clip" r:id="rId3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187</Words>
  <Application>Microsoft Office PowerPoint</Application>
  <PresentationFormat>Widescreen</PresentationFormat>
  <Paragraphs>40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39</cp:revision>
  <dcterms:created xsi:type="dcterms:W3CDTF">2020-08-11T17:24:50Z</dcterms:created>
  <dcterms:modified xsi:type="dcterms:W3CDTF">2026-01-06T08:21:18Z</dcterms:modified>
</cp:coreProperties>
</file>