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omments/comment1.xml" ContentType="application/vnd.openxmlformats-officedocument.presentationml.comment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9"/>
  </p:notesMasterIdLst>
  <p:sldIdLst>
    <p:sldId id="360" r:id="rId5"/>
    <p:sldId id="263" r:id="rId6"/>
    <p:sldId id="259" r:id="rId7"/>
    <p:sldId id="262" r:id="rId8"/>
    <p:sldId id="257" r:id="rId9"/>
    <p:sldId id="261" r:id="rId10"/>
    <p:sldId id="284" r:id="rId11"/>
    <p:sldId id="282" r:id="rId12"/>
    <p:sldId id="265" r:id="rId13"/>
    <p:sldId id="268" r:id="rId14"/>
    <p:sldId id="267" r:id="rId15"/>
    <p:sldId id="269" r:id="rId16"/>
    <p:sldId id="270" r:id="rId17"/>
    <p:sldId id="271" r:id="rId18"/>
    <p:sldId id="272" r:id="rId19"/>
    <p:sldId id="274" r:id="rId20"/>
    <p:sldId id="275" r:id="rId21"/>
    <p:sldId id="277" r:id="rId22"/>
    <p:sldId id="285" r:id="rId23"/>
    <p:sldId id="278" r:id="rId24"/>
    <p:sldId id="279" r:id="rId25"/>
    <p:sldId id="280" r:id="rId26"/>
    <p:sldId id="281" r:id="rId27"/>
    <p:sldId id="311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0099"/>
    <a:srgbClr val="66FFFF"/>
    <a:srgbClr val="33CC33"/>
    <a:srgbClr val="FFFFCC"/>
    <a:srgbClr val="0033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881" autoAdjust="0"/>
  </p:normalViewPr>
  <p:slideViewPr>
    <p:cSldViewPr>
      <p:cViewPr varScale="1">
        <p:scale>
          <a:sx n="85" d="100"/>
          <a:sy n="85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28T14:11:16.103" idx="1">
    <p:pos x="3086" y="232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06207-853D-4396-B2A3-8074F053653B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D4D0D-859C-44F2-A11E-653FE64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D4D0D-859C-44F2-A11E-653FE6444E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2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D4D0D-859C-44F2-A11E-653FE6444E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.png"/><Relationship Id="rId3" Type="http://schemas.openxmlformats.org/officeDocument/2006/relationships/audio" Target="../media/media9.m4a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25.jpg"/><Relationship Id="rId11" Type="http://schemas.openxmlformats.org/officeDocument/2006/relationships/image" Target="../media/image27.sv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0.m4a"/><Relationship Id="rId7" Type="http://schemas.openxmlformats.org/officeDocument/2006/relationships/image" Target="../media/image30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29.jp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svg"/><Relationship Id="rId18" Type="http://schemas.openxmlformats.org/officeDocument/2006/relationships/image" Target="../media/image24.png"/><Relationship Id="rId3" Type="http://schemas.openxmlformats.org/officeDocument/2006/relationships/audio" Target="../media/media11.m4a"/><Relationship Id="rId7" Type="http://schemas.openxmlformats.org/officeDocument/2006/relationships/image" Target="../media/image35.sv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microsoft.com/office/2007/relationships/media" Target="../media/media11.m4a"/><Relationship Id="rId16" Type="http://schemas.openxmlformats.org/officeDocument/2006/relationships/image" Target="../media/image39.png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11" Type="http://schemas.openxmlformats.org/officeDocument/2006/relationships/image" Target="../media/image39.svg"/><Relationship Id="rId5" Type="http://schemas.openxmlformats.org/officeDocument/2006/relationships/image" Target="../media/image32.jp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7.sv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41.jpg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image" Target="../media/image42.jpg"/><Relationship Id="rId4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image" Target="../media/image44.jpg"/><Relationship Id="rId4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16.m4a"/><Relationship Id="rId7" Type="http://schemas.openxmlformats.org/officeDocument/2006/relationships/image" Target="../media/image45.png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29.jpg"/><Relationship Id="rId11" Type="http://schemas.openxmlformats.org/officeDocument/2006/relationships/comments" Target="../comments/comment1.xml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7.m4a"/><Relationship Id="rId7" Type="http://schemas.openxmlformats.org/officeDocument/2006/relationships/image" Target="../media/image49.png"/><Relationship Id="rId2" Type="http://schemas.microsoft.com/office/2007/relationships/media" Target="../media/media17.m4a"/><Relationship Id="rId1" Type="http://schemas.openxmlformats.org/officeDocument/2006/relationships/tags" Target="../tags/tag18.xml"/><Relationship Id="rId6" Type="http://schemas.openxmlformats.org/officeDocument/2006/relationships/image" Target="../media/image48.jp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media18.m4a"/><Relationship Id="rId7" Type="http://schemas.openxmlformats.org/officeDocument/2006/relationships/image" Target="../media/image53.jpeg"/><Relationship Id="rId2" Type="http://schemas.microsoft.com/office/2007/relationships/media" Target="../media/media18.m4a"/><Relationship Id="rId1" Type="http://schemas.openxmlformats.org/officeDocument/2006/relationships/tags" Target="../tags/tag19.xml"/><Relationship Id="rId6" Type="http://schemas.openxmlformats.org/officeDocument/2006/relationships/image" Target="../media/image52.jpeg"/><Relationship Id="rId5" Type="http://schemas.openxmlformats.org/officeDocument/2006/relationships/image" Target="../media/image48.jp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44.jpg"/><Relationship Id="rId4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8.png"/><Relationship Id="rId2" Type="http://schemas.microsoft.com/office/2007/relationships/media" Target="../media/media20.m4a"/><Relationship Id="rId1" Type="http://schemas.openxmlformats.org/officeDocument/2006/relationships/tags" Target="../tags/tag21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8.png"/><Relationship Id="rId2" Type="http://schemas.microsoft.com/office/2007/relationships/media" Target="../media/media21.m4a"/><Relationship Id="rId1" Type="http://schemas.openxmlformats.org/officeDocument/2006/relationships/tags" Target="../tags/tag22.xml"/><Relationship Id="rId6" Type="http://schemas.openxmlformats.org/officeDocument/2006/relationships/image" Target="../media/image58.png"/><Relationship Id="rId5" Type="http://schemas.openxmlformats.org/officeDocument/2006/relationships/image" Target="../media/image56.jpg"/><Relationship Id="rId4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8.png"/><Relationship Id="rId2" Type="http://schemas.microsoft.com/office/2007/relationships/media" Target="../media/media22.m4a"/><Relationship Id="rId1" Type="http://schemas.openxmlformats.org/officeDocument/2006/relationships/tags" Target="../tags/tag23.xml"/><Relationship Id="rId6" Type="http://schemas.openxmlformats.org/officeDocument/2006/relationships/image" Target="../media/image59.png"/><Relationship Id="rId5" Type="http://schemas.openxmlformats.org/officeDocument/2006/relationships/image" Target="../media/image56.jpg"/><Relationship Id="rId4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2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media4.m4a"/><Relationship Id="rId7" Type="http://schemas.openxmlformats.org/officeDocument/2006/relationships/image" Target="../media/image15.png"/><Relationship Id="rId12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5.m4a"/><Relationship Id="rId7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6.m4a"/><Relationship Id="rId7" Type="http://schemas.openxmlformats.org/officeDocument/2006/relationships/image" Target="../media/image18.sv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3.jpg"/><Relationship Id="rId11" Type="http://schemas.openxmlformats.org/officeDocument/2006/relationships/image" Target="../media/image22.gif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92000" cy="68326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901" y="1447800"/>
            <a:ext cx="12064621" cy="18976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2133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</a:t>
            </a:r>
            <a:r>
              <a:rPr lang="en-US" altLang="en-U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133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ANH ĐÀO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endParaRPr lang="en-US" altLang="en-US" sz="2133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endParaRPr lang="en-US" altLang="en-US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endParaRPr lang="en-US" altLang="en-US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75" y="3408998"/>
            <a:ext cx="11791668" cy="43236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067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WordArt 20">
            <a:extLst>
              <a:ext uri="{FF2B5EF4-FFF2-40B4-BE49-F238E27FC236}">
                <a16:creationId xmlns:a16="http://schemas.microsoft.com/office/drawing/2014/main" id="{E3F94D23-17FD-9800-6238-C7C2E63EDF86}"/>
              </a:ext>
            </a:extLst>
          </p:cNvPr>
          <p:cNvSpPr>
            <a:spLocks/>
          </p:cNvSpPr>
          <p:nvPr/>
        </p:nvSpPr>
        <p:spPr bwMode="auto">
          <a:xfrm>
            <a:off x="2870200" y="3999580"/>
            <a:ext cx="6451600" cy="8967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600"/>
              </a:spcAft>
            </a:pP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600"/>
              </a:spcAft>
            </a:pP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9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832" y="5013223"/>
            <a:ext cx="5425253" cy="4205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133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1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79" y="2237135"/>
            <a:ext cx="947859" cy="94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040175A-A6F5-4AD7-B0AD-89410496A8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01274" y="2362200"/>
            <a:ext cx="1759202" cy="271168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40564E5-16A1-403E-8824-FB1C3F0BC3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6314209"/>
            <a:ext cx="1905000" cy="54379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34C34F2-5583-4C78-95BB-813673EF3F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939633" y="6314209"/>
            <a:ext cx="1905000" cy="54379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A1C2269-A965-4815-9BA0-64E7EC9FC4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43078" y="6314209"/>
            <a:ext cx="1905000" cy="54379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D42A253-D1F7-431C-9C14-C3623A9D15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46523" y="6314208"/>
            <a:ext cx="1905000" cy="54379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B7E52BA-92F9-490A-AB40-029B6A49D8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648413" y="6314209"/>
            <a:ext cx="1905000" cy="54379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31A2D6C-F576-40FB-A232-AFF5289C7F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48748" y="6314209"/>
            <a:ext cx="1905000" cy="54379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FD6EC27-9EE7-463C-9ECD-3B9E0416BE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36076" y="6314209"/>
            <a:ext cx="1905000" cy="5437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2619C7-21A7-4C7E-A5CD-4B6F79AA22CF}"/>
              </a:ext>
            </a:extLst>
          </p:cNvPr>
          <p:cNvSpPr txBox="1"/>
          <p:nvPr/>
        </p:nvSpPr>
        <p:spPr>
          <a:xfrm>
            <a:off x="9247484" y="609600"/>
            <a:ext cx="195391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00B62220-26CB-4C8A-9996-141225633D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24454" y="5525907"/>
            <a:ext cx="3955579" cy="796061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A783196-0455-498E-87AE-48D31B295A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3892631" y="5549063"/>
            <a:ext cx="3955579" cy="79606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A59D8905-5C57-462B-9F4B-81A691FB04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7724313" y="5549063"/>
            <a:ext cx="3955579" cy="796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62D310-4FFE-450B-8300-8F8356465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5" y="4377234"/>
            <a:ext cx="1752600" cy="1752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C2F172-31FC-4FA9-881F-13063EC5EF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97" y="4324509"/>
            <a:ext cx="1752600" cy="1752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724E13-31D7-455E-9FA6-70C6DD56AC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05" y="4360582"/>
            <a:ext cx="1752600" cy="1752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E7A245-F4CF-421C-81A9-1B192F3D18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04" y="4398607"/>
            <a:ext cx="1752600" cy="1752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19AD36-B681-4B10-86CF-A971BEEFEB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98" y="4435112"/>
            <a:ext cx="1752600" cy="1752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08E568-AFC3-4FCB-B212-AD30CF7C35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55" y="4479535"/>
            <a:ext cx="1752600" cy="1752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91904B-258E-4574-9538-0849B58731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63" y="4397462"/>
            <a:ext cx="17526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20FE55-BFE9-40EC-A7D6-4710ED62BC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01" y="4384177"/>
            <a:ext cx="1752600" cy="1752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443768-E199-4580-95A2-8A0B6D5B04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70" y="4390820"/>
            <a:ext cx="1752600" cy="1752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CCE3F8-12F9-42B5-B0DB-92DC1963D7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5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>
            <a:extLst>
              <a:ext uri="{FF2B5EF4-FFF2-40B4-BE49-F238E27FC236}">
                <a16:creationId xmlns:a16="http://schemas.microsoft.com/office/drawing/2014/main" id="{CA6AFB73-C5BE-46E6-904F-2D6CAB650C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65864" y="4114800"/>
            <a:ext cx="1295400" cy="1523779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0ECC6110-30C0-4234-B7F7-45800E49AD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3965438" y="4114800"/>
            <a:ext cx="1295400" cy="1523779"/>
          </a:xfrm>
          <a:prstGeom prst="rect">
            <a:avLst/>
          </a:prstGeom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0F91866A-34FC-43E9-89CE-F8A9039C58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5323260" y="4114800"/>
            <a:ext cx="1295400" cy="1523779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2956E3E1-1699-4D17-ACE3-023B313034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6666819" y="4114799"/>
            <a:ext cx="1295400" cy="1523779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3D574C33-D1C0-4DF5-8801-88603F16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7975060" y="4114799"/>
            <a:ext cx="1295400" cy="1523779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EF6D7540-0643-4FB8-B762-D6A85C3DDC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9287482" y="4114799"/>
            <a:ext cx="1295400" cy="1523779"/>
          </a:xfrm>
          <a:prstGeom prst="rect">
            <a:avLst/>
          </a:prstGeom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C7231B90-AA54-4896-A471-55EB5AB083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10659794" y="4114799"/>
            <a:ext cx="1295400" cy="1523779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667D0D4A-096D-4D37-9D6A-A9ADC3DB17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1365722" y="4114800"/>
            <a:ext cx="1295400" cy="1523779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B484F35F-4918-4786-B627-AA842817EF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2646530" y="4114800"/>
            <a:ext cx="1295400" cy="152377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488AB9-8812-4482-9813-90493302CAC0}"/>
              </a:ext>
            </a:extLst>
          </p:cNvPr>
          <p:cNvSpPr txBox="1"/>
          <p:nvPr/>
        </p:nvSpPr>
        <p:spPr>
          <a:xfrm>
            <a:off x="9247485" y="609600"/>
            <a:ext cx="138933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40" name="Picture 8">
            <a:extLst>
              <a:ext uri="{FF2B5EF4-FFF2-40B4-BE49-F238E27FC236}">
                <a16:creationId xmlns:a16="http://schemas.microsoft.com/office/drawing/2014/main" id="{52D65DA6-B697-4E07-B3DD-FD054CE132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3814" y="1442606"/>
            <a:ext cx="1733586" cy="267219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D845357F-119F-4ED3-A7D1-FC4CE7D31A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22292" y="5278301"/>
            <a:ext cx="3743131" cy="72055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D7CD7827-A5D1-40C7-B0D4-41EB488FC2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82732" y="5278300"/>
            <a:ext cx="3743131" cy="720553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91D8548C-A851-487F-A686-1BDFEF309C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394969" y="5286900"/>
            <a:ext cx="3743131" cy="72055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8870EF5-FD74-49F5-9E20-1D0132D092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45174" y="5295500"/>
            <a:ext cx="3743131" cy="7205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D99B82-FF46-4C3A-8CB1-05195C2C95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7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39"/>
    </mc:Choice>
    <mc:Fallback xmlns="">
      <p:transition spd="slow" advTm="55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F56CF477-CA6D-433B-B563-8A272F35E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56672" y="4507280"/>
            <a:ext cx="697879" cy="809135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8258889-B9E1-454D-9933-79EADB3B8E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6647" y="3340095"/>
            <a:ext cx="1245788" cy="1724274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E708D42-A544-4AE0-830A-815C97B84A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34000" y="2514600"/>
            <a:ext cx="2037017" cy="28194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53E0249-69C2-4C65-BBC6-2CE30BDA8A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744200" y="4239898"/>
            <a:ext cx="1447800" cy="158940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B87179C-0C27-45E4-8F9E-2AFFB4D405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505200" y="4216451"/>
            <a:ext cx="1001967" cy="109996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68BEB00-D2D0-4809-B92D-D2C622E5463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86800" y="4724400"/>
            <a:ext cx="433743" cy="47616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42ED77C-35F4-441C-B6E1-89492D3E80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60978" y="4319832"/>
            <a:ext cx="697879" cy="809135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A8BDC632-46D0-40B6-9E78-D0A41CDED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032791" y="4258854"/>
            <a:ext cx="697879" cy="809135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FB61A7B1-6EB0-42BF-9305-ECD6374081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61967" y="4126036"/>
            <a:ext cx="697879" cy="80913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0772DDF-3209-476A-8611-7715EC46F8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59669" y="4595225"/>
            <a:ext cx="585195" cy="809959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1005674-1142-476D-9B8F-E76FE69D4D1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97742" y="4255234"/>
            <a:ext cx="585195" cy="809959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7BD13876-3D2F-4F13-B5F5-8C90197F688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66193" y="5111717"/>
            <a:ext cx="1245788" cy="12457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E55577D-F1B8-495D-89D8-05386B598282}"/>
              </a:ext>
            </a:extLst>
          </p:cNvPr>
          <p:cNvSpPr txBox="1"/>
          <p:nvPr/>
        </p:nvSpPr>
        <p:spPr>
          <a:xfrm>
            <a:off x="9277854" y="2487001"/>
            <a:ext cx="20370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0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31" name="Picture 8">
            <a:extLst>
              <a:ext uri="{FF2B5EF4-FFF2-40B4-BE49-F238E27FC236}">
                <a16:creationId xmlns:a16="http://schemas.microsoft.com/office/drawing/2014/main" id="{C4A0FDA1-69FE-4D9F-B7C8-D622FE88906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5103" y="2774865"/>
            <a:ext cx="1596400" cy="2460733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745260B3-4847-44C8-B76D-11E89819919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14090" y="5092078"/>
            <a:ext cx="1245788" cy="1245788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4F146977-6DC5-4C92-B0B1-44CA8C1BD3B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797852" y="5089956"/>
            <a:ext cx="1245788" cy="1245788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C472D120-E193-4728-A4FC-88CA8708FB7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968759" y="5128967"/>
            <a:ext cx="1245788" cy="1245788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F8680F51-80E6-4DE0-91C7-2CED23BEC62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249544" y="5128967"/>
            <a:ext cx="1245788" cy="1245788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AA892A50-4AFA-4D3F-B15D-8C771CB34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495332" y="5153364"/>
            <a:ext cx="1245788" cy="1245788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97575B91-B87D-4DE2-B63A-10F001B0A8B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72235" y="5128967"/>
            <a:ext cx="1245788" cy="1245788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0DF440EF-E10D-4354-B586-73B47394E8A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019460" y="5140051"/>
            <a:ext cx="1245788" cy="1245788"/>
          </a:xfrm>
          <a:prstGeom prst="rect">
            <a:avLst/>
          </a:prstGeom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id="{F3DAE9E8-57DB-419D-A0F9-178E7096457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66727" y="5160833"/>
            <a:ext cx="1245788" cy="12457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0D1F54-0961-4862-B0EF-1D0A795A3D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9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3"/>
    </mc:Choice>
    <mc:Fallback xmlns="">
      <p:transition spd="slow" advTm="8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2F5A7-29FD-4943-B6BD-730DF652E431}"/>
              </a:ext>
            </a:extLst>
          </p:cNvPr>
          <p:cNvSpPr txBox="1"/>
          <p:nvPr/>
        </p:nvSpPr>
        <p:spPr>
          <a:xfrm>
            <a:off x="2514600" y="1295400"/>
            <a:ext cx="746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Tất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8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thêm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ta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9. </a:t>
            </a:r>
          </a:p>
          <a:p>
            <a:pPr algn="just"/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9, ta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9.</a:t>
            </a:r>
            <a:endParaRPr lang="en-US" sz="36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8F5537-CC85-4405-92E3-4E02495A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7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7"/>
    </mc:Choice>
    <mc:Fallback xmlns="">
      <p:transition spd="slow" advTm="1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5F65C-8BF6-43CC-AFF0-C09A265258E0}"/>
              </a:ext>
            </a:extLst>
          </p:cNvPr>
          <p:cNvSpPr txBox="1"/>
          <p:nvPr/>
        </p:nvSpPr>
        <p:spPr>
          <a:xfrm>
            <a:off x="4724400" y="1143000"/>
            <a:ext cx="32629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30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7A22B3-7DFB-4B4C-BECC-0EFDBCAC31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3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1"/>
    </mc:Choice>
    <mc:Fallback xmlns="">
      <p:transition spd="slow" advTm="1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71417-039F-414A-A1DF-4E02E3699779}"/>
              </a:ext>
            </a:extLst>
          </p:cNvPr>
          <p:cNvSpPr txBox="1"/>
          <p:nvPr/>
        </p:nvSpPr>
        <p:spPr>
          <a:xfrm>
            <a:off x="181731" y="2598571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1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A6BA7-C1EF-4566-8E5F-28A81DF595CE}"/>
              </a:ext>
            </a:extLst>
          </p:cNvPr>
          <p:cNvSpPr txBox="1"/>
          <p:nvPr/>
        </p:nvSpPr>
        <p:spPr>
          <a:xfrm>
            <a:off x="1303566" y="2598572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2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8C104-DFC2-4177-B9B7-341FB8FD10A8}"/>
              </a:ext>
            </a:extLst>
          </p:cNvPr>
          <p:cNvSpPr txBox="1"/>
          <p:nvPr/>
        </p:nvSpPr>
        <p:spPr>
          <a:xfrm>
            <a:off x="9167716" y="2604793"/>
            <a:ext cx="1305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8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D333C-F851-4005-A43C-6232BB054129}"/>
              </a:ext>
            </a:extLst>
          </p:cNvPr>
          <p:cNvSpPr txBox="1"/>
          <p:nvPr/>
        </p:nvSpPr>
        <p:spPr>
          <a:xfrm>
            <a:off x="10492273" y="2604794"/>
            <a:ext cx="160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E4D84-4609-408F-B8C0-FA30154B189F}"/>
              </a:ext>
            </a:extLst>
          </p:cNvPr>
          <p:cNvSpPr txBox="1"/>
          <p:nvPr/>
        </p:nvSpPr>
        <p:spPr>
          <a:xfrm>
            <a:off x="3817874" y="2601683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4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D0CB9-7337-4453-A8D5-C09F9DD80581}"/>
              </a:ext>
            </a:extLst>
          </p:cNvPr>
          <p:cNvSpPr txBox="1"/>
          <p:nvPr/>
        </p:nvSpPr>
        <p:spPr>
          <a:xfrm>
            <a:off x="2480437" y="2598573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3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99F55-DE39-43F0-935C-BCA4C7AC623F}"/>
              </a:ext>
            </a:extLst>
          </p:cNvPr>
          <p:cNvSpPr txBox="1"/>
          <p:nvPr/>
        </p:nvSpPr>
        <p:spPr>
          <a:xfrm>
            <a:off x="5219802" y="2643667"/>
            <a:ext cx="1207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5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56FB87-118D-40F0-8233-B7771BCE7EE8}"/>
              </a:ext>
            </a:extLst>
          </p:cNvPr>
          <p:cNvSpPr txBox="1"/>
          <p:nvPr/>
        </p:nvSpPr>
        <p:spPr>
          <a:xfrm>
            <a:off x="6636886" y="2643666"/>
            <a:ext cx="1333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6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20DB2D-9D24-4038-8255-8B33F97A40E5}"/>
              </a:ext>
            </a:extLst>
          </p:cNvPr>
          <p:cNvSpPr txBox="1"/>
          <p:nvPr/>
        </p:nvSpPr>
        <p:spPr>
          <a:xfrm>
            <a:off x="7958726" y="2637438"/>
            <a:ext cx="13995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7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FC0F66-1317-4DFF-884F-CC5F5A6122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7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9"/>
    </mc:Choice>
    <mc:Fallback xmlns="">
      <p:transition spd="slow" advTm="3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5" grpId="1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EE2CE8-1EB2-4AE1-BCA1-A3314517E7D4}"/>
              </a:ext>
            </a:extLst>
          </p:cNvPr>
          <p:cNvSpPr txBox="1"/>
          <p:nvPr/>
        </p:nvSpPr>
        <p:spPr>
          <a:xfrm>
            <a:off x="2971800" y="1421967"/>
            <a:ext cx="7010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4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44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8000" b="1" dirty="0">
                <a:solidFill>
                  <a:srgbClr val="FF3399"/>
                </a:solidFill>
              </a:rPr>
              <a:t>Ai </a:t>
            </a:r>
            <a:r>
              <a:rPr lang="en-GB" sz="8000" b="1" dirty="0" err="1">
                <a:solidFill>
                  <a:srgbClr val="FF3399"/>
                </a:solidFill>
              </a:rPr>
              <a:t>nhanh</a:t>
            </a:r>
            <a:r>
              <a:rPr lang="en-GB" sz="8000" b="1" dirty="0">
                <a:solidFill>
                  <a:srgbClr val="FF3399"/>
                </a:solidFill>
              </a:rPr>
              <a:t> </a:t>
            </a:r>
            <a:r>
              <a:rPr lang="en-GB" sz="8000" b="1" dirty="0" err="1">
                <a:solidFill>
                  <a:srgbClr val="FF3399"/>
                </a:solidFill>
              </a:rPr>
              <a:t>nhất</a:t>
            </a:r>
            <a:endParaRPr lang="en-US" sz="8000" b="1" dirty="0">
              <a:solidFill>
                <a:srgbClr val="FF3399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585278-6946-45ED-A00C-67C92C83F0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3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5"/>
    </mc:Choice>
    <mc:Fallback xmlns="">
      <p:transition spd="slow" advTm="1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4F8535-20A2-4221-B8A7-287B29A2C0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8" y="4000227"/>
            <a:ext cx="1295400" cy="129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51C385-F374-426F-88E8-4979D8FCAA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8" y="4093723"/>
            <a:ext cx="1295400" cy="129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BE724E-3807-42B2-8D7E-CDE5BDE75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75" y="4051283"/>
            <a:ext cx="1295400" cy="129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09971-25BA-4E51-BDE3-612C917A82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74" y="4045086"/>
            <a:ext cx="1295400" cy="1295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E8FC749-9C1F-4EE4-A137-AC51B235DCB1}"/>
              </a:ext>
            </a:extLst>
          </p:cNvPr>
          <p:cNvSpPr/>
          <p:nvPr/>
        </p:nvSpPr>
        <p:spPr>
          <a:xfrm>
            <a:off x="1201272" y="601801"/>
            <a:ext cx="5209530" cy="20116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Khoanh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tròn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vào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nhóm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đối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có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số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là</a:t>
            </a:r>
            <a:r>
              <a:rPr lang="en-GB" sz="2800" b="1" dirty="0">
                <a:solidFill>
                  <a:srgbClr val="00B050"/>
                </a:solidFill>
              </a:rPr>
              <a:t> 9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EDEE7-EF03-49AA-9FED-0A8BA60E63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2" y="4945038"/>
            <a:ext cx="1295400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0A75F-B35B-4C87-B4C2-971204901B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89" y="5107302"/>
            <a:ext cx="12954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5691B-1CF3-48FD-A01D-6884C3E03A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2" y="5104059"/>
            <a:ext cx="129540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14A0E-9544-4291-A233-F4234B9C4F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19" y="5125876"/>
            <a:ext cx="12954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D750F-3352-4E62-92DB-9719D1CFD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61" y="5021382"/>
            <a:ext cx="1295400" cy="129540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CFE6B55-C4F1-4F5E-BFC8-DE3FA57969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7639470" y="5327753"/>
            <a:ext cx="1303537" cy="145050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AA729AE-7923-46D3-8D5E-113DFB1F8B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8821757" y="5238268"/>
            <a:ext cx="1303537" cy="1450505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44C93A6-BCEA-4891-A464-FA837ED113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10182412" y="5450732"/>
            <a:ext cx="1303537" cy="1450505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5493A0D-E025-42A9-B6E0-FD494ED6FA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7223327" y="4000227"/>
            <a:ext cx="1303537" cy="1450505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022F5206-83CB-4E8E-BADF-4FA68E9356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8556498" y="4000227"/>
            <a:ext cx="1303537" cy="1450505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70084EE9-FA4B-482F-964B-414DEC8376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9913003" y="3982673"/>
            <a:ext cx="1303537" cy="145050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5B3C4AC4-778E-40C8-9E04-598511EAFA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31282" y="945185"/>
            <a:ext cx="1042605" cy="981352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7A7CD498-A017-4E67-8A14-C71DAD8C29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55976" y="431948"/>
            <a:ext cx="1069318" cy="100649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18C2D8B4-4FFE-4560-A40B-F35D00C6BFB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38720" y="2808108"/>
            <a:ext cx="1161790" cy="1093535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9C08C496-8D0D-422E-AD14-7D09EBB461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26090" y="1995114"/>
            <a:ext cx="1028703" cy="968267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208B36B0-DB4E-49E2-AF1A-819AAA9D33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98053">
            <a:off x="10677608" y="1905669"/>
            <a:ext cx="1077864" cy="1014540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4064E949-8E24-4391-B998-DCCF39E2670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27641" y="510016"/>
            <a:ext cx="1042604" cy="981351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E14B990-D5B9-4E66-85D7-196AD556100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98366" y="2412939"/>
            <a:ext cx="1028703" cy="968267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E3D256A-9151-47B4-AF54-8BA3FCCA8E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27914" y="1492954"/>
            <a:ext cx="1136857" cy="10700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CD360D-BC60-4EFB-9012-8FB9BF9A2FD7}"/>
              </a:ext>
            </a:extLst>
          </p:cNvPr>
          <p:cNvSpPr/>
          <p:nvPr/>
        </p:nvSpPr>
        <p:spPr>
          <a:xfrm>
            <a:off x="111344" y="3483106"/>
            <a:ext cx="4868464" cy="31905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941943-4F42-4809-8FBE-25BD9555EEF9}"/>
              </a:ext>
            </a:extLst>
          </p:cNvPr>
          <p:cNvSpPr txBox="1"/>
          <p:nvPr/>
        </p:nvSpPr>
        <p:spPr>
          <a:xfrm>
            <a:off x="3935804" y="4121432"/>
            <a:ext cx="868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9</a:t>
            </a:r>
            <a:endParaRPr lang="en-US" sz="66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00344E8-6B65-4EF2-A7AC-E1039F77DD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0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7"/>
    </mc:Choice>
    <mc:Fallback xmlns="">
      <p:transition spd="slow" advTm="2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2316F15-92E8-4A9D-9C46-87D4E0A7A484}"/>
              </a:ext>
            </a:extLst>
          </p:cNvPr>
          <p:cNvSpPr/>
          <p:nvPr/>
        </p:nvSpPr>
        <p:spPr>
          <a:xfrm>
            <a:off x="2329442" y="228600"/>
            <a:ext cx="5452054" cy="14610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Khoanh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tròn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vào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nhóm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đồ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vật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có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số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là</a:t>
            </a:r>
            <a:r>
              <a:rPr lang="en-GB" sz="2800" b="1" dirty="0">
                <a:solidFill>
                  <a:srgbClr val="00B050"/>
                </a:solidFill>
              </a:rPr>
              <a:t> 9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B7C512B-533F-4EE2-ADF3-A859329643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7713" y="5394382"/>
            <a:ext cx="1307078" cy="130707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F1B00B26-6732-4668-B494-11C86A6077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66429" y="5259782"/>
            <a:ext cx="1307078" cy="130707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652DD78-E8D9-44BF-8B59-7EBB034C8E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600" y="5203723"/>
            <a:ext cx="1307078" cy="130707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123F511-0A39-4F16-97E6-42B391FB43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" y="4104419"/>
            <a:ext cx="1307078" cy="130707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1034F29-F323-4A86-AE82-015F895D89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2115" y="4359712"/>
            <a:ext cx="1307078" cy="1307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F10B61-25CD-4F3C-9326-B6C0339FD2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76517" y="4104419"/>
            <a:ext cx="1307078" cy="130707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012F7C6-6BE7-42A9-818B-6895FD7BEE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91587" y="2133599"/>
            <a:ext cx="914641" cy="91464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D0F5B68-8BE4-4354-915C-0746A79DE5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8778755" y="4811733"/>
            <a:ext cx="1029633" cy="102963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14CB132-0297-4B65-B034-32D3530FFC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0532145" y="4587778"/>
            <a:ext cx="1050203" cy="105020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D1B1185-4148-4949-B5A5-56A04D384F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9615081" y="5079457"/>
            <a:ext cx="1041144" cy="104114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8A32914D-BF61-4E87-89A1-86DD84C295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0054715" y="5721056"/>
            <a:ext cx="1141963" cy="114196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1575FA9-C77B-47F1-AFE7-80FF1A1466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8962470" y="5798176"/>
            <a:ext cx="987725" cy="98772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13BCBFB4-ADF3-418F-B1D9-7014A1DCA0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5239" y="2089883"/>
            <a:ext cx="1049962" cy="1049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70D103A-D657-4D98-BEFA-A6738DC313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10078" y="3048240"/>
            <a:ext cx="1008578" cy="100857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BB46013A-C285-4EC1-A7B9-7A3A7B835E5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9537" y="2886202"/>
            <a:ext cx="988027" cy="988027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344F067-9DFE-4BC8-B9A3-B0A2CAE52F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56515" y="2091568"/>
            <a:ext cx="1049963" cy="104996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16C62AB4-99CE-403B-89FE-CD064E2D1F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39026" y="3013032"/>
            <a:ext cx="1008578" cy="1008578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91DFC4D-0026-4458-9853-0D4732D574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70408" y="3883911"/>
            <a:ext cx="1069330" cy="106933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F3F2C90-6D56-4632-990B-7ACE46D9D4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602287" y="3889625"/>
            <a:ext cx="1008579" cy="1008579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5F0E5742-666A-4D6B-8068-9B35F718AE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40443" y="4021610"/>
            <a:ext cx="1069330" cy="106933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0C1636E6-F6D1-4279-8590-3DC96433CA76}"/>
              </a:ext>
            </a:extLst>
          </p:cNvPr>
          <p:cNvSpPr/>
          <p:nvPr/>
        </p:nvSpPr>
        <p:spPr>
          <a:xfrm>
            <a:off x="4415786" y="1737556"/>
            <a:ext cx="4767495" cy="3814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CFDCB1EC-4077-478F-93E5-7AB0549843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9812321" y="4022511"/>
            <a:ext cx="1041144" cy="1041144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553A2AFB-AE8C-4159-88C9-7943B78A1A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1043797" y="5162104"/>
            <a:ext cx="1041144" cy="10411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7877C8-2332-494E-AEF7-B468E9F728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885" y="3204373"/>
            <a:ext cx="1307078" cy="13070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90717F-3E80-405F-A69A-5EBD874F77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96019" y="3220690"/>
            <a:ext cx="1307078" cy="13070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1CC4B01-E96F-4171-AAFC-E54CFF3E54E8}"/>
              </a:ext>
            </a:extLst>
          </p:cNvPr>
          <p:cNvSpPr txBox="1"/>
          <p:nvPr/>
        </p:nvSpPr>
        <p:spPr>
          <a:xfrm>
            <a:off x="7202915" y="4492032"/>
            <a:ext cx="868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FF3399"/>
                </a:solidFill>
                <a:latin typeface=".VnAvant" panose="020B7200000000000000" pitchFamily="34" charset="0"/>
              </a:rPr>
              <a:t>9</a:t>
            </a:r>
            <a:endParaRPr lang="en-US" sz="66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F1CD06E-053A-4378-B8FA-5BED1D7BFF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8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2"/>
    </mc:Choice>
    <mc:Fallback xmlns="">
      <p:transition spd="slow" advTm="2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23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E8D178-903E-405E-A867-D903661951E7}"/>
              </a:ext>
            </a:extLst>
          </p:cNvPr>
          <p:cNvSpPr/>
          <p:nvPr/>
        </p:nvSpPr>
        <p:spPr>
          <a:xfrm>
            <a:off x="5217468" y="2779361"/>
            <a:ext cx="1200044" cy="1967458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DF25140-DA59-4CF6-A946-CC1E1B950746}"/>
              </a:ext>
            </a:extLst>
          </p:cNvPr>
          <p:cNvSpPr/>
          <p:nvPr/>
        </p:nvSpPr>
        <p:spPr>
          <a:xfrm>
            <a:off x="989265" y="1195466"/>
            <a:ext cx="2788559" cy="246749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DAAC82-904B-4DC4-B468-5EC43EC531C7}"/>
              </a:ext>
            </a:extLst>
          </p:cNvPr>
          <p:cNvGrpSpPr/>
          <p:nvPr/>
        </p:nvGrpSpPr>
        <p:grpSpPr>
          <a:xfrm>
            <a:off x="1841517" y="58110"/>
            <a:ext cx="9216151" cy="890559"/>
            <a:chOff x="2133599" y="60139"/>
            <a:chExt cx="8339813" cy="1969131"/>
          </a:xfrm>
        </p:grpSpPr>
        <p:sp>
          <p:nvSpPr>
            <p:cNvPr id="32" name="Rounded Rectangle 1">
              <a:extLst>
                <a:ext uri="{FF2B5EF4-FFF2-40B4-BE49-F238E27FC236}">
                  <a16:creationId xmlns:a16="http://schemas.microsoft.com/office/drawing/2014/main" id="{59C192BA-0F28-46CD-9675-17881EF9915F}"/>
                </a:ext>
              </a:extLst>
            </p:cNvPr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95241A-6F6D-4D4F-A281-C0FD0070B661}"/>
                </a:ext>
              </a:extLst>
            </p:cNvPr>
            <p:cNvSpPr txBox="1"/>
            <p:nvPr/>
          </p:nvSpPr>
          <p:spPr>
            <a:xfrm>
              <a:off x="2365571" y="191838"/>
              <a:ext cx="7498186" cy="183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khoanh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473643E-0028-408F-838B-50068A52EF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30" y="1408704"/>
            <a:ext cx="762000" cy="762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DA4A39C-9DEB-473F-8742-E58D3B971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93" y="1425239"/>
            <a:ext cx="762000" cy="762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08A38-B261-4862-9FB3-4FDAAB30D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14" y="2050526"/>
            <a:ext cx="762000" cy="76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E0F22F-E52A-4B3E-B411-BB7EE422EA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84" y="2089930"/>
            <a:ext cx="762000" cy="762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4BBE8CE-11FC-42A5-8741-87241B053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51" y="2796919"/>
            <a:ext cx="762000" cy="762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31C8FE0-7ACF-4635-9526-2A63711CC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27" y="2779361"/>
            <a:ext cx="762000" cy="762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D00B334-C174-40B6-BA49-2B4C0E3474B0}"/>
              </a:ext>
            </a:extLst>
          </p:cNvPr>
          <p:cNvSpPr txBox="1"/>
          <p:nvPr/>
        </p:nvSpPr>
        <p:spPr>
          <a:xfrm>
            <a:off x="5211122" y="2562761"/>
            <a:ext cx="1167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9</a:t>
            </a:r>
            <a:endParaRPr lang="en-US" sz="15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E53B80D-32F8-4F46-A9BD-86B1A44265CC}"/>
              </a:ext>
            </a:extLst>
          </p:cNvPr>
          <p:cNvSpPr/>
          <p:nvPr/>
        </p:nvSpPr>
        <p:spPr>
          <a:xfrm>
            <a:off x="861779" y="4081689"/>
            <a:ext cx="2788558" cy="24006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BD93D38-5AA9-478C-82DF-E94F66588C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65" y="4181593"/>
            <a:ext cx="722510" cy="6647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004721A-8D3C-4505-988D-A592BD4189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17" y="4208826"/>
            <a:ext cx="722510" cy="6647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A30F4AF-3DD8-4921-AB48-4C61CB271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22" y="4173186"/>
            <a:ext cx="722510" cy="6647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FAD7C16-B607-4332-A32A-FF12616FB4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65" y="4859802"/>
            <a:ext cx="722510" cy="6647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AFC9F-443B-4225-AF45-46DC0D769F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15" y="4926000"/>
            <a:ext cx="722510" cy="66471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5DF798A-9978-4405-9752-66DE9D1C7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27" y="4889020"/>
            <a:ext cx="722510" cy="6647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E30EF07-2CF5-4C8E-9F93-7CBE014A86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5" y="5576976"/>
            <a:ext cx="722510" cy="6647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499354-532A-4F3A-AD4D-C69968891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45" y="5639489"/>
            <a:ext cx="722510" cy="66471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30954D7-C94F-451B-A522-3A6C8FA04A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75" y="5655978"/>
            <a:ext cx="722510" cy="664710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D9B3537-9BB9-410D-BAD5-DB1EC336E5AF}"/>
              </a:ext>
            </a:extLst>
          </p:cNvPr>
          <p:cNvSpPr/>
          <p:nvPr/>
        </p:nvSpPr>
        <p:spPr>
          <a:xfrm>
            <a:off x="7799862" y="1202996"/>
            <a:ext cx="2788558" cy="26375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AAAADCB-9807-43E9-8181-E40C50C38285}"/>
              </a:ext>
            </a:extLst>
          </p:cNvPr>
          <p:cNvSpPr/>
          <p:nvPr/>
        </p:nvSpPr>
        <p:spPr>
          <a:xfrm>
            <a:off x="7630491" y="4191691"/>
            <a:ext cx="2987623" cy="240065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2B86860-C1AA-4B5D-A691-8C04AD98EE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46" y="1304270"/>
            <a:ext cx="819588" cy="8195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CAD2528-2A54-45C9-8AD9-D939172E2D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49" y="1304270"/>
            <a:ext cx="819588" cy="8195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8A39CC5-D3C9-46EC-800B-B1F5797AF5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952" y="1304270"/>
            <a:ext cx="819588" cy="81958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F76A468-24BB-4CC2-8842-86F7DEAB5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46" y="1992938"/>
            <a:ext cx="819588" cy="8195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F64C245-3B6F-4437-9862-49EF848E51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235" y="2050526"/>
            <a:ext cx="819588" cy="81958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7944AE4-EAC0-46C8-93F6-B14D91997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37" y="2050526"/>
            <a:ext cx="819588" cy="8195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9772B15-BC40-45ED-82C8-F375947523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92" y="2703558"/>
            <a:ext cx="819588" cy="8195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8D0B060-39B4-4936-9C04-F8B789948A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219" y="2689703"/>
            <a:ext cx="819588" cy="81958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C081FB9-CBEE-4105-9786-9E4A3BF51F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46" y="2703558"/>
            <a:ext cx="819588" cy="81958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C4720A9-3000-4A66-B9AD-6485E4D454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13" y="4328284"/>
            <a:ext cx="633321" cy="63332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9F8A544-F808-428D-B3F4-49AB456E3C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99" y="4347505"/>
            <a:ext cx="633321" cy="63332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178C0E1-E3F6-421D-99F3-D695AE3940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37" y="4328283"/>
            <a:ext cx="633321" cy="6333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469548A-ADA6-4D90-A9AE-355B542A69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90" y="5023154"/>
            <a:ext cx="633321" cy="63332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01A3D3D-AC00-4FB9-92DB-3CB1A1B5FB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18" y="4994210"/>
            <a:ext cx="633321" cy="63332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8BA3D4D-B25B-4570-BED9-EBF2608A14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08" y="4987226"/>
            <a:ext cx="633321" cy="6333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6494AA0-D3C5-4BB4-974B-36C0478F03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90" y="5687367"/>
            <a:ext cx="633321" cy="63332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2BE2F3-6E9E-4C09-A489-6DFF29D874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99" y="5687367"/>
            <a:ext cx="633321" cy="63332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230DD5-3470-479C-975C-D97E2FD1DD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44" y="5687367"/>
            <a:ext cx="633321" cy="63332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71294F5-CF64-4EC1-BEE1-1FEDD0E56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879" y="5276010"/>
            <a:ext cx="633321" cy="63332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16B29F1-33FD-4AEA-817D-C7DEB76958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33" y="2160419"/>
            <a:ext cx="762000" cy="762000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DD0793D-D46D-4A46-9F08-68293CA7ED75}"/>
              </a:ext>
            </a:extLst>
          </p:cNvPr>
          <p:cNvCxnSpPr>
            <a:cxnSpLocks/>
          </p:cNvCxnSpPr>
          <p:nvPr/>
        </p:nvCxnSpPr>
        <p:spPr>
          <a:xfrm flipV="1">
            <a:off x="4047093" y="4081689"/>
            <a:ext cx="1159482" cy="54814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A479434-9F01-4C91-916D-924B61B4C0D3}"/>
              </a:ext>
            </a:extLst>
          </p:cNvPr>
          <p:cNvCxnSpPr>
            <a:cxnSpLocks/>
          </p:cNvCxnSpPr>
          <p:nvPr/>
        </p:nvCxnSpPr>
        <p:spPr>
          <a:xfrm flipH="1">
            <a:off x="6291546" y="2160419"/>
            <a:ext cx="857704" cy="59907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2CC9BF44-13C5-468F-8DE7-1E47BFF88BDB}"/>
              </a:ext>
            </a:extLst>
          </p:cNvPr>
          <p:cNvSpPr/>
          <p:nvPr/>
        </p:nvSpPr>
        <p:spPr>
          <a:xfrm>
            <a:off x="304800" y="3706990"/>
            <a:ext cx="3842006" cy="3151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11E4104-F0D0-48EF-91A9-5CF31DF9B15E}"/>
              </a:ext>
            </a:extLst>
          </p:cNvPr>
          <p:cNvSpPr/>
          <p:nvPr/>
        </p:nvSpPr>
        <p:spPr>
          <a:xfrm>
            <a:off x="7162800" y="875974"/>
            <a:ext cx="4039935" cy="3248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A2BDFB-A6A7-4A05-99BE-55A10E5CF8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5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35"/>
    </mc:Choice>
    <mc:Fallback xmlns="">
      <p:transition spd="slow" advTm="12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3" grpId="0" animBg="1"/>
      <p:bldP spid="54" grpId="0" animBg="1"/>
      <p:bldP spid="89" grpId="0" animBg="1"/>
      <p:bldP spid="89" grpId="1" animBg="1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578904"/>
            <a:ext cx="762000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TRÒ CHƠI: HỘP QUÀ BÍ ẨN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E489CBA-09CB-42DB-B320-AD23A35FDF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58200" y="2974412"/>
            <a:ext cx="2362200" cy="272561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E07F42E-D58A-4E79-BF25-9ED8941AFC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57600" y="4337219"/>
            <a:ext cx="2019300" cy="2380238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7B6967-BD73-493D-B903-058E401CB9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723502" y="1836403"/>
            <a:ext cx="2437502" cy="2276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B0BCA-2455-4F92-9576-80F0EDD5414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19300"/>
            <a:ext cx="2819400" cy="2819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05A13B-FACC-4B2F-A4EF-E45642321E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DAFF0B-CCB4-4F2D-95F0-59DB5749CBC3}"/>
              </a:ext>
            </a:extLst>
          </p:cNvPr>
          <p:cNvSpPr txBox="1"/>
          <p:nvPr/>
        </p:nvSpPr>
        <p:spPr>
          <a:xfrm>
            <a:off x="3429000" y="1143000"/>
            <a:ext cx="6172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4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44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8000" b="1" dirty="0" err="1">
                <a:solidFill>
                  <a:srgbClr val="FF3399"/>
                </a:solidFill>
              </a:rPr>
              <a:t>Số</a:t>
            </a:r>
            <a:r>
              <a:rPr lang="en-GB" sz="8000" b="1" dirty="0">
                <a:solidFill>
                  <a:srgbClr val="FF3399"/>
                </a:solidFill>
              </a:rPr>
              <a:t> 9 ở </a:t>
            </a:r>
            <a:r>
              <a:rPr lang="en-GB" sz="8000" b="1" dirty="0" err="1">
                <a:solidFill>
                  <a:srgbClr val="FF3399"/>
                </a:solidFill>
              </a:rPr>
              <a:t>đâu</a:t>
            </a:r>
            <a:r>
              <a:rPr lang="en-GB" sz="8000" b="1" dirty="0">
                <a:solidFill>
                  <a:srgbClr val="FF3399"/>
                </a:solidFill>
              </a:rPr>
              <a:t>?</a:t>
            </a:r>
            <a:endParaRPr lang="en-US" sz="8000" b="1" dirty="0">
              <a:solidFill>
                <a:srgbClr val="FF3399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4ACA91-4F53-47D0-9824-2ACB110073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2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1"/>
    </mc:Choice>
    <mc:Fallback xmlns="">
      <p:transition spd="slow" advTm="1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1AC407-7CEF-400B-83F6-A6FCC1C084CA}"/>
              </a:ext>
            </a:extLst>
          </p:cNvPr>
          <p:cNvSpPr/>
          <p:nvPr/>
        </p:nvSpPr>
        <p:spPr>
          <a:xfrm>
            <a:off x="3200400" y="287593"/>
            <a:ext cx="6553200" cy="62828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40460-3E7F-4EBC-A7B6-60227E7680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2800" y="282677"/>
            <a:ext cx="6107085" cy="60745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1884EB-3847-418F-A0CE-BD264C5B2DAD}"/>
              </a:ext>
            </a:extLst>
          </p:cNvPr>
          <p:cNvSpPr/>
          <p:nvPr/>
        </p:nvSpPr>
        <p:spPr>
          <a:xfrm>
            <a:off x="3962400" y="2819400"/>
            <a:ext cx="990600" cy="11150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6196C4-87CA-4912-9912-FF5330A584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2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2"/>
    </mc:Choice>
    <mc:Fallback xmlns="">
      <p:transition spd="slow" advTm="2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86DE0662-83BC-4A85-90E9-897CED32241B}"/>
              </a:ext>
            </a:extLst>
          </p:cNvPr>
          <p:cNvSpPr/>
          <p:nvPr/>
        </p:nvSpPr>
        <p:spPr>
          <a:xfrm>
            <a:off x="1371600" y="342900"/>
            <a:ext cx="9220200" cy="6172200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590FDC6-8900-49EB-9926-93D320BC73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91" r="6991"/>
          <a:stretch>
            <a:fillRect/>
          </a:stretch>
        </p:blipFill>
        <p:spPr>
          <a:xfrm>
            <a:off x="2971800" y="342900"/>
            <a:ext cx="5638800" cy="655545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9155858-BD63-4D7F-852C-33D9982CBCCF}"/>
              </a:ext>
            </a:extLst>
          </p:cNvPr>
          <p:cNvSpPr/>
          <p:nvPr/>
        </p:nvSpPr>
        <p:spPr>
          <a:xfrm>
            <a:off x="4191000" y="2895600"/>
            <a:ext cx="1295400" cy="1371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9AFCCA-5717-4C49-A0BD-7D7B688C08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8"/>
    </mc:Choice>
    <mc:Fallback xmlns="">
      <p:transition spd="slow" advTm="2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5028E24-4974-4F49-BCB2-C26241DC7EC7}"/>
              </a:ext>
            </a:extLst>
          </p:cNvPr>
          <p:cNvSpPr/>
          <p:nvPr/>
        </p:nvSpPr>
        <p:spPr>
          <a:xfrm>
            <a:off x="2057400" y="419100"/>
            <a:ext cx="8382000" cy="6019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6C71D6A8-22A9-489E-9614-BCE00BDC22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71800" y="986693"/>
            <a:ext cx="5867400" cy="48846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FDD4A54-2279-4862-B111-EDEC2FA86B8C}"/>
              </a:ext>
            </a:extLst>
          </p:cNvPr>
          <p:cNvSpPr/>
          <p:nvPr/>
        </p:nvSpPr>
        <p:spPr>
          <a:xfrm>
            <a:off x="6553200" y="3200397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6ACD46-CEA6-4F14-ABEE-90B0C34644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0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1"/>
    </mc:Choice>
    <mc:Fallback xmlns="">
      <p:transition spd="slow" advTm="2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1"/>
            <a:ext cx="6553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4FFE364-A80E-456B-872E-139CA47C192F}"/>
              </a:ext>
            </a:extLst>
          </p:cNvPr>
          <p:cNvGrpSpPr/>
          <p:nvPr/>
        </p:nvGrpSpPr>
        <p:grpSpPr>
          <a:xfrm>
            <a:off x="1571906" y="151538"/>
            <a:ext cx="11344158" cy="1049118"/>
            <a:chOff x="1571906" y="151538"/>
            <a:chExt cx="11344158" cy="1049118"/>
          </a:xfrm>
        </p:grpSpPr>
        <p:sp>
          <p:nvSpPr>
            <p:cNvPr id="2" name="Rounded Rectangle 1"/>
            <p:cNvSpPr/>
            <p:nvPr/>
          </p:nvSpPr>
          <p:spPr>
            <a:xfrm>
              <a:off x="1571906" y="151538"/>
              <a:ext cx="9296400" cy="104911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34798" y="275343"/>
              <a:ext cx="9681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bánh?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48132" y="1532280"/>
            <a:ext cx="192921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A: 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3199" y="1532279"/>
            <a:ext cx="19468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C: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1967" y="1532280"/>
            <a:ext cx="190499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B: 3</a:t>
            </a: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33E12CAF-ABDE-4225-8E48-AE249CDF7C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34798" y="4780078"/>
            <a:ext cx="881611" cy="9595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62574586-79CC-4AA8-9B77-2A8260B0B0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24255" y="4509754"/>
            <a:ext cx="904838" cy="984858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03224653-6303-458B-8537-651EA420C5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4479" y="4576773"/>
            <a:ext cx="904838" cy="984858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8E56B079-E50B-4599-B7CF-79AF5D79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99565" y="5205164"/>
            <a:ext cx="904838" cy="984858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5186479E-0C69-4ED0-A3BD-B404B23B9E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02178" y="5193391"/>
            <a:ext cx="881611" cy="959577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4B2F8549-B160-4A07-82A0-F44153DB83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59891" y="5214121"/>
            <a:ext cx="903953" cy="98389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51EC74-2FB9-4AEA-80D9-64709F857440}"/>
              </a:ext>
            </a:extLst>
          </p:cNvPr>
          <p:cNvSpPr/>
          <p:nvPr/>
        </p:nvSpPr>
        <p:spPr>
          <a:xfrm>
            <a:off x="7848599" y="4114800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3C95A4-1F13-4DE5-B3DA-54FA07D01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585" y="1873255"/>
            <a:ext cx="2183442" cy="218344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0121F46-531F-478B-85E0-B2DDCC81F1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6347" y="3988844"/>
            <a:ext cx="219807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C: 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7514" y="121217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971800" y="14763"/>
            <a:ext cx="7010399" cy="14087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endParaRPr lang="en-US" sz="32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sofa?</a:t>
            </a:r>
          </a:p>
        </p:txBody>
      </p: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6450446" y="1695056"/>
            <a:ext cx="902855" cy="4385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H="1">
            <a:off x="5600701" y="1695055"/>
            <a:ext cx="849745" cy="44334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" name="Picture 4">
            <a:extLst>
              <a:ext uri="{FF2B5EF4-FFF2-40B4-BE49-F238E27FC236}">
                <a16:creationId xmlns:a16="http://schemas.microsoft.com/office/drawing/2014/main" id="{C6E8EBAA-739B-4C85-8490-3C63A44303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94819" y="4597610"/>
            <a:ext cx="1917626" cy="2260390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475871F9-FE20-471C-8E8C-5E62606262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52800" y="2493736"/>
            <a:ext cx="1219200" cy="1219200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47E3BC76-4142-4F70-AE34-01079447E9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48327" y="2493736"/>
            <a:ext cx="1219200" cy="1219200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14AFA70E-85F4-493E-BBC8-A6D3577A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52800" y="2477362"/>
            <a:ext cx="1219200" cy="1219200"/>
          </a:xfrm>
          <a:prstGeom prst="rect">
            <a:avLst/>
          </a:prstGeom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243502DF-A6E4-4057-8149-549D8BF192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57142" y="2557627"/>
            <a:ext cx="1219200" cy="1219200"/>
          </a:xfrm>
          <a:prstGeom prst="rect">
            <a:avLst/>
          </a:prstGeom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99394A61-37F0-42B0-9E1D-18983B8257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68788" y="2586724"/>
            <a:ext cx="1219200" cy="1219200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A7790A31-DB1C-4837-B12D-91388FFA50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43348" y="3674487"/>
            <a:ext cx="1219200" cy="1219200"/>
          </a:xfrm>
          <a:prstGeom prst="rect">
            <a:avLst/>
          </a:prstGeom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B2D9CB3B-A0DC-45A6-97C1-080D918C8E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50373" y="3591253"/>
            <a:ext cx="1219200" cy="1219200"/>
          </a:xfrm>
          <a:prstGeom prst="rect">
            <a:avLst/>
          </a:prstGeom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BD2F3822-52DC-4CBE-8CED-42168B92BE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30580" y="3656902"/>
            <a:ext cx="1219200" cy="12192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A6FF1AC-1FBD-4071-95C0-8D758DD3A55B}"/>
              </a:ext>
            </a:extLst>
          </p:cNvPr>
          <p:cNvSpPr txBox="1"/>
          <p:nvPr/>
        </p:nvSpPr>
        <p:spPr>
          <a:xfrm>
            <a:off x="384545" y="1828800"/>
            <a:ext cx="21336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A: 6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3B4A78-9309-4451-A195-58C912935E30}"/>
              </a:ext>
            </a:extLst>
          </p:cNvPr>
          <p:cNvSpPr txBox="1"/>
          <p:nvPr/>
        </p:nvSpPr>
        <p:spPr>
          <a:xfrm>
            <a:off x="391925" y="2956740"/>
            <a:ext cx="21336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B: 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4EDBF4C-F853-4790-A927-B18D0843E052}"/>
              </a:ext>
            </a:extLst>
          </p:cNvPr>
          <p:cNvSpPr/>
          <p:nvPr/>
        </p:nvSpPr>
        <p:spPr>
          <a:xfrm>
            <a:off x="9219942" y="3054588"/>
            <a:ext cx="1097906" cy="1742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3399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DC7E9F-83D7-4D1C-9E27-34BCDCB099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34" grpId="0" animBg="1"/>
      <p:bldP spid="50" grpId="0" animBg="1"/>
      <p:bldP spid="50" grpId="1" animBg="1"/>
      <p:bldP spid="51" grpId="0" animBg="1"/>
      <p:bldP spid="51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8">
            <a:extLst>
              <a:ext uri="{FF2B5EF4-FFF2-40B4-BE49-F238E27FC236}">
                <a16:creationId xmlns:a16="http://schemas.microsoft.com/office/drawing/2014/main" id="{519FC692-0D7A-4896-9AF0-BE58F7B8BA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956332" y="3600770"/>
            <a:ext cx="1599422" cy="16054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413C3-2469-4E26-AE76-3827E8E2CF74}"/>
              </a:ext>
            </a:extLst>
          </p:cNvPr>
          <p:cNvGrpSpPr/>
          <p:nvPr/>
        </p:nvGrpSpPr>
        <p:grpSpPr>
          <a:xfrm>
            <a:off x="2692312" y="136029"/>
            <a:ext cx="8763000" cy="1138736"/>
            <a:chOff x="2667000" y="338145"/>
            <a:chExt cx="8763000" cy="1138736"/>
          </a:xfrm>
        </p:grpSpPr>
        <p:sp>
          <p:nvSpPr>
            <p:cNvPr id="2" name="Rounded Rectangle 1"/>
            <p:cNvSpPr/>
            <p:nvPr/>
          </p:nvSpPr>
          <p:spPr>
            <a:xfrm>
              <a:off x="2667000" y="338145"/>
              <a:ext cx="8763000" cy="11387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86545" y="399663"/>
              <a:ext cx="74953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đếm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trang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4" name="Đáp án a"/>
          <p:cNvSpPr txBox="1"/>
          <p:nvPr/>
        </p:nvSpPr>
        <p:spPr>
          <a:xfrm>
            <a:off x="3989494" y="1550261"/>
            <a:ext cx="203022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A: 6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4727" y="1526590"/>
            <a:ext cx="189147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B: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81210" y="1579539"/>
            <a:ext cx="192839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C: 8</a:t>
            </a:r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09DC2B8A-7BCC-4CCA-AEB2-2EB5A82A4E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79979" y="4996281"/>
            <a:ext cx="1529539" cy="1535297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3ADD1D49-36E7-4B1B-A2E1-28491B566C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03239" y="5028826"/>
            <a:ext cx="1529540" cy="153529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C88EE892-AC01-4C41-9AC6-0A79F9716D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91454" y="4996281"/>
            <a:ext cx="1529540" cy="1535298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7571EFD8-24B2-4F95-B23E-1366C03AA0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209278" y="3730974"/>
            <a:ext cx="1442769" cy="14482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9E95315F-07B9-4B5D-950E-CE517213A1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582805" y="3710115"/>
            <a:ext cx="1442769" cy="1448200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FAB83844-CBCD-4C3E-B127-9C797DD954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97037" y="4996280"/>
            <a:ext cx="1529540" cy="1535297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F63892F0-488C-476A-8A9B-2B374576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77629" y="4968960"/>
            <a:ext cx="1529540" cy="153529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73DCCB-9B6C-4542-9BA9-9A99985DCEE6}"/>
              </a:ext>
            </a:extLst>
          </p:cNvPr>
          <p:cNvSpPr/>
          <p:nvPr/>
        </p:nvSpPr>
        <p:spPr>
          <a:xfrm>
            <a:off x="9753600" y="4472591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906BDF3A-905D-4E85-8E8C-ABC4F444224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2206" y="1218793"/>
            <a:ext cx="1698812" cy="158626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97EC7A-156E-4B2E-A1C2-7FA9124AD0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2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578894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A: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877" y="344665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C: 8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58786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B: 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6BC69D-34C4-4EA0-BC59-BF4143075631}"/>
              </a:ext>
            </a:extLst>
          </p:cNvPr>
          <p:cNvGrpSpPr/>
          <p:nvPr/>
        </p:nvGrpSpPr>
        <p:grpSpPr>
          <a:xfrm>
            <a:off x="2133599" y="60139"/>
            <a:ext cx="8339813" cy="1350336"/>
            <a:chOff x="2133599" y="60139"/>
            <a:chExt cx="8339813" cy="1350336"/>
          </a:xfrm>
        </p:grpSpPr>
        <p:sp>
          <p:nvSpPr>
            <p:cNvPr id="2" name="Rounded Rectangle 1"/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65571" y="191839"/>
              <a:ext cx="74981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B7CE6D5C-2A50-4E10-823C-7A8F79B05D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949267" y="3149888"/>
            <a:ext cx="1558013" cy="2400300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E7538B2-2BA2-43D3-9399-5B94D4137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41733" y="3172644"/>
            <a:ext cx="1558013" cy="2400300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ECD2CAB2-005B-414E-B96B-3CB8BA517B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93414" y="3213776"/>
            <a:ext cx="1558013" cy="2400300"/>
          </a:xfrm>
          <a:prstGeom prst="rect">
            <a:avLst/>
          </a:prstGeom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EA447B0A-2681-485A-B6A2-363DCE3ADD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15400" y="3166281"/>
            <a:ext cx="1558013" cy="2400300"/>
          </a:xfrm>
          <a:prstGeom prst="rect">
            <a:avLst/>
          </a:prstGeom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ABABB423-6F22-40FE-8B0F-ACB64E44BF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51035" y="4495800"/>
            <a:ext cx="1219910" cy="1879413"/>
          </a:xfrm>
          <a:prstGeom prst="rect">
            <a:avLst/>
          </a:prstGeom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38861B85-BC86-43C5-B42E-BAEF068D1A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68817" y="4495799"/>
            <a:ext cx="1219910" cy="1879413"/>
          </a:xfrm>
          <a:prstGeom prst="rect">
            <a:avLst/>
          </a:prstGeom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29C7EA0B-6BD4-43B9-B02F-5F20539C37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14664" y="4495799"/>
            <a:ext cx="1219910" cy="1879413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16CC0F5B-53CD-410F-A0A4-C81D0E7E62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235140" y="4591530"/>
            <a:ext cx="1219910" cy="187941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C0D221E-64D4-4ECB-90ED-0495D1888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668355" y="361736"/>
            <a:ext cx="1303146" cy="15036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81A861-849D-469C-B38C-E4143A67E453}"/>
              </a:ext>
            </a:extLst>
          </p:cNvPr>
          <p:cNvSpPr/>
          <p:nvPr/>
        </p:nvSpPr>
        <p:spPr>
          <a:xfrm>
            <a:off x="10431663" y="4623485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D72D1A-3D71-437D-8D25-C2B708B6C8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578894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A: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877" y="344665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C: 3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58786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B: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6BC69D-34C4-4EA0-BC59-BF4143075631}"/>
              </a:ext>
            </a:extLst>
          </p:cNvPr>
          <p:cNvGrpSpPr/>
          <p:nvPr/>
        </p:nvGrpSpPr>
        <p:grpSpPr>
          <a:xfrm>
            <a:off x="2133599" y="60139"/>
            <a:ext cx="8339813" cy="1350336"/>
            <a:chOff x="2133599" y="60139"/>
            <a:chExt cx="8339813" cy="1350336"/>
          </a:xfrm>
        </p:grpSpPr>
        <p:sp>
          <p:nvSpPr>
            <p:cNvPr id="2" name="Rounded Rectangle 1"/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65571" y="191839"/>
              <a:ext cx="74981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8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B7CE6D5C-2A50-4E10-823C-7A8F79B05D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49267" y="3149888"/>
            <a:ext cx="1558013" cy="2400300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E7538B2-2BA2-43D3-9399-5B94D4137D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41733" y="3172644"/>
            <a:ext cx="1558013" cy="2400300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ECD2CAB2-005B-414E-B96B-3CB8BA517B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93414" y="3213776"/>
            <a:ext cx="1558013" cy="2400300"/>
          </a:xfrm>
          <a:prstGeom prst="rect">
            <a:avLst/>
          </a:prstGeom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EA447B0A-2681-485A-B6A2-363DCE3AD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15400" y="3166281"/>
            <a:ext cx="1558013" cy="2400300"/>
          </a:xfrm>
          <a:prstGeom prst="rect">
            <a:avLst/>
          </a:prstGeom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ABABB423-6F22-40FE-8B0F-ACB64E44BF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51035" y="4495800"/>
            <a:ext cx="1219910" cy="1879413"/>
          </a:xfrm>
          <a:prstGeom prst="rect">
            <a:avLst/>
          </a:prstGeom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38861B85-BC86-43C5-B42E-BAEF068D1A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168817" y="4495799"/>
            <a:ext cx="1219910" cy="1879413"/>
          </a:xfrm>
          <a:prstGeom prst="rect">
            <a:avLst/>
          </a:prstGeom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29C7EA0B-6BD4-43B9-B02F-5F20539C3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14664" y="4495799"/>
            <a:ext cx="1219910" cy="1879413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16CC0F5B-53CD-410F-A0A4-C81D0E7E6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29600" y="4623485"/>
            <a:ext cx="1219910" cy="187941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C0D221E-64D4-4ECB-90ED-0495D1888C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355" y="361736"/>
            <a:ext cx="1303146" cy="15036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81A861-849D-469C-B38C-E4143A67E453}"/>
              </a:ext>
            </a:extLst>
          </p:cNvPr>
          <p:cNvSpPr/>
          <p:nvPr/>
        </p:nvSpPr>
        <p:spPr>
          <a:xfrm>
            <a:off x="10431663" y="4623485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9143129-4005-41D2-B86A-6FDDE49191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5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5E489CBA-09CB-42DB-B320-AD23A35FDF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58200" y="2974412"/>
            <a:ext cx="2362200" cy="272561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E07F42E-D58A-4E79-BF25-9ED8941AFC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57600" y="4337219"/>
            <a:ext cx="2019300" cy="2380238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7B6967-BD73-493D-B903-058E401CB9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23502" y="1836403"/>
            <a:ext cx="2437502" cy="227601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30757FF-8239-4E2B-91F4-BB4F30B664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43000" y="2667000"/>
            <a:ext cx="2060871" cy="2303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643011-577D-47DB-A53F-2A2BA8BFA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25" y="1311969"/>
            <a:ext cx="6267450" cy="5013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F97980-0A2A-4D87-BAD4-4DE902A6D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22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62AF3A96-8C29-46CD-AAAF-FAC6B2AD7C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96200" y="2362200"/>
            <a:ext cx="3124886" cy="4816779"/>
          </a:xfrm>
          <a:prstGeom prst="rect">
            <a:avLst/>
          </a:prstGeom>
        </p:spPr>
      </p:pic>
      <p:sp>
        <p:nvSpPr>
          <p:cNvPr id="6" name="Rounded Rectangle 33">
            <a:extLst>
              <a:ext uri="{FF2B5EF4-FFF2-40B4-BE49-F238E27FC236}">
                <a16:creationId xmlns:a16="http://schemas.microsoft.com/office/drawing/2014/main" id="{C91F8572-AA5B-479F-BA76-575028A6F043}"/>
              </a:ext>
            </a:extLst>
          </p:cNvPr>
          <p:cNvSpPr/>
          <p:nvPr/>
        </p:nvSpPr>
        <p:spPr>
          <a:xfrm>
            <a:off x="1981200" y="228600"/>
            <a:ext cx="7858230" cy="990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KHU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AA50C4-BAD8-4C5C-B3EB-5716FCF41C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2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.1|1|1.1|0.9|0.9|1|1|11.7|3.6|0.8|1|1.1|0.9|1|1.1|0.9|1|4.4|1.2|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|1|1|0.9|0.9|0.9|0.9|9.3|3.5|0.8|0.9|1|1|0.9|0.9|0.8|0.8|3.9|1.1|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0.7|0.8|0.9|0.9|0.9|0.8|0.8|9.7|3.6|0.8|0.8|1|0.9|1|0.9|0.9|0.9|4.6|1|3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1.4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|0.8|0.8|0.8|0.8|0.7|0.8|0.7|8.6|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6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2.3|2.6|11.8|2.3|35.8|1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3.2|0.8|1.2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7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6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8|1.5|1.8|13.9|1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5.6|1.2|1.2|15.4|0.5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9|0.9|1.3|13.6|0.5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2|1.8|1.8|13.9|0.7|1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5|3.1|2.5|16.1|0.9|4.4|1.1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300</Words>
  <Application>Microsoft Office PowerPoint</Application>
  <PresentationFormat>Widescreen</PresentationFormat>
  <Paragraphs>68</Paragraphs>
  <Slides>24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.VnAvant</vt:lpstr>
      <vt:lpstr>Arial</vt:lpstr>
      <vt:lpstr>Calibri</vt:lpstr>
      <vt:lpstr>Roboto</vt:lpstr>
      <vt:lpstr>Times New Roman</vt:lpstr>
      <vt:lpstr>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38</cp:revision>
  <dcterms:created xsi:type="dcterms:W3CDTF">2020-08-11T17:24:50Z</dcterms:created>
  <dcterms:modified xsi:type="dcterms:W3CDTF">2026-01-06T08:18:25Z</dcterms:modified>
</cp:coreProperties>
</file>