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LL" initials="D" lastIdx="1" clrIdx="0">
    <p:extLst>
      <p:ext uri="{19B8F6BF-5375-455C-9EA6-DF929625EA0E}">
        <p15:presenceInfo xmlns:p15="http://schemas.microsoft.com/office/powerpoint/2012/main" userId="DEL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AA350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0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83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6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3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3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9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02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5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5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2B088-AE67-4FA8-977F-39FAD86F09D6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E85E7-A2F5-468A-BD24-72394510F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3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3AEE5B3F-CFD7-51FB-97F8-5186587B8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163" y="-47789"/>
            <a:ext cx="12201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AutoShape 4" descr="Top 20 hình nền powerpoint mầm non đẹp, dễ thương nhất">
            <a:extLst>
              <a:ext uri="{FF2B5EF4-FFF2-40B4-BE49-F238E27FC236}">
                <a16:creationId xmlns:a16="http://schemas.microsoft.com/office/drawing/2014/main" id="{F8C293BD-2D43-E942-8A89-89A638375C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WordArt 21">
            <a:extLst>
              <a:ext uri="{FF2B5EF4-FFF2-40B4-BE49-F238E27FC236}">
                <a16:creationId xmlns:a16="http://schemas.microsoft.com/office/drawing/2014/main" id="{4A2604F1-A8F6-F66E-6420-6D89DF0E610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561461" y="266171"/>
            <a:ext cx="5202356" cy="2591971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8139"/>
              </a:avLst>
            </a:prstTxWarp>
          </a:bodyPr>
          <a:lstStyle/>
          <a:p>
            <a:pPr algn="ctr"/>
            <a:endParaRPr lang="en-US" sz="27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FF66FF"/>
                </a:outerShdw>
              </a:effectLst>
              <a:cs typeface="Arial" panose="020B0604020202020204" pitchFamily="34" charset="0"/>
            </a:endParaRPr>
          </a:p>
          <a:p>
            <a:pPr algn="ctr"/>
            <a:r>
              <a:rPr lang="en-US" sz="27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FF66FF"/>
                  </a:outerShdw>
                </a:effectLst>
                <a:cs typeface="Arial" panose="020B0604020202020204" pitchFamily="34" charset="0"/>
              </a:rPr>
              <a:t>LĨNH VỰC: PHÁT TRIỂN THẨM MỸ</a:t>
            </a:r>
          </a:p>
          <a:p>
            <a:pPr algn="ctr"/>
            <a:endParaRPr lang="en-US" sz="27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FF66FF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8A14F6D-A176-8308-577E-8B549220A96C}"/>
              </a:ext>
            </a:extLst>
          </p:cNvPr>
          <p:cNvSpPr/>
          <p:nvPr/>
        </p:nvSpPr>
        <p:spPr>
          <a:xfrm>
            <a:off x="4549774" y="2450073"/>
            <a:ext cx="696209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HOẠT ĐỘNG HỌC : GIÁO DỤC ÂM NHẠC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F87E2BA-9D64-0A5E-966E-5BFE58BC0B7B}"/>
              </a:ext>
            </a:extLst>
          </p:cNvPr>
          <p:cNvSpPr/>
          <p:nvPr/>
        </p:nvSpPr>
        <p:spPr>
          <a:xfrm>
            <a:off x="5708778" y="3306821"/>
            <a:ext cx="4644092" cy="992579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>
              <a:defRPr/>
            </a:pPr>
            <a:r>
              <a:rPr lang="en-GB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VĐTN: “MÚA CHO MẸ XEM”</a:t>
            </a:r>
          </a:p>
          <a:p>
            <a:pPr algn="ctr">
              <a:defRPr/>
            </a:pPr>
            <a:r>
              <a:rPr lang="en-GB" sz="3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</a:rPr>
              <a:t>NGHE HÁT: “MẸ ƠI CÓ BIẾT”</a:t>
            </a:r>
          </a:p>
        </p:txBody>
      </p:sp>
      <p:pic>
        <p:nvPicPr>
          <p:cNvPr id="35" name="Picture 5">
            <a:extLst>
              <a:ext uri="{FF2B5EF4-FFF2-40B4-BE49-F238E27FC236}">
                <a16:creationId xmlns:a16="http://schemas.microsoft.com/office/drawing/2014/main" id="{ED649CBE-4048-8B1C-0CCD-B6021C497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082"/>
            <a:ext cx="242411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5">
            <a:extLst>
              <a:ext uri="{FF2B5EF4-FFF2-40B4-BE49-F238E27FC236}">
                <a16:creationId xmlns:a16="http://schemas.microsoft.com/office/drawing/2014/main" id="{30A0BDAE-BF6D-F8C3-3CE9-1BAA6AAE8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7888" y="35290"/>
            <a:ext cx="2424112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8">
            <a:extLst>
              <a:ext uri="{FF2B5EF4-FFF2-40B4-BE49-F238E27FC236}">
                <a16:creationId xmlns:a16="http://schemas.microsoft.com/office/drawing/2014/main" id="{49D72D10-E62F-1231-5362-CC5FBEE61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0905" y="6269956"/>
            <a:ext cx="1281112" cy="530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8">
            <a:extLst>
              <a:ext uri="{FF2B5EF4-FFF2-40B4-BE49-F238E27FC236}">
                <a16:creationId xmlns:a16="http://schemas.microsoft.com/office/drawing/2014/main" id="{605B3150-2E8A-4A12-7E97-E616420D34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981" y="6141673"/>
            <a:ext cx="1281112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Anh Dong (13)">
            <a:extLst>
              <a:ext uri="{FF2B5EF4-FFF2-40B4-BE49-F238E27FC236}">
                <a16:creationId xmlns:a16="http://schemas.microsoft.com/office/drawing/2014/main" id="{72C38880-EB94-3C68-9652-B9F165ACE5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087" y="-92887"/>
            <a:ext cx="6953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h Dong (13)">
            <a:extLst>
              <a:ext uri="{FF2B5EF4-FFF2-40B4-BE49-F238E27FC236}">
                <a16:creationId xmlns:a16="http://schemas.microsoft.com/office/drawing/2014/main" id="{7FE81D3E-9102-4646-8601-24E85BEEA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795" y="-78463"/>
            <a:ext cx="6953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nh Dong (13)">
            <a:extLst>
              <a:ext uri="{FF2B5EF4-FFF2-40B4-BE49-F238E27FC236}">
                <a16:creationId xmlns:a16="http://schemas.microsoft.com/office/drawing/2014/main" id="{DAEEA47C-68AE-E0EE-8DC1-AFF7B7FEF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433" y="-110761"/>
            <a:ext cx="6953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nh Dong (13)">
            <a:extLst>
              <a:ext uri="{FF2B5EF4-FFF2-40B4-BE49-F238E27FC236}">
                <a16:creationId xmlns:a16="http://schemas.microsoft.com/office/drawing/2014/main" id="{8F3FE693-B40E-5DDD-7AFA-D5AA9608B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1350" y="-82458"/>
            <a:ext cx="69532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87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58333E-6 3.33333E-6 L 4.58333E-6 -0.07223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50"/>
                            </p:stCondLst>
                            <p:childTnLst>
                              <p:par>
                                <p:cTn id="12" presetID="3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4.58333E-6 3.33333E-6 L 4.58333E-6 -0.07223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3914</TotalTime>
  <Words>32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212</cp:revision>
  <dcterms:created xsi:type="dcterms:W3CDTF">2019-03-01T01:59:47Z</dcterms:created>
  <dcterms:modified xsi:type="dcterms:W3CDTF">2026-01-07T14:26:07Z</dcterms:modified>
</cp:coreProperties>
</file>