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98" r:id="rId2"/>
    <p:sldId id="295" r:id="rId3"/>
    <p:sldId id="296" r:id="rId4"/>
    <p:sldId id="297" r:id="rId5"/>
    <p:sldId id="290" r:id="rId6"/>
  </p:sldIdLst>
  <p:sldSz cx="9144000" cy="5143500" type="screen16x9"/>
  <p:notesSz cx="6858000" cy="9144000"/>
  <p:embeddedFontLst>
    <p:embeddedFont>
      <p:font typeface="M PLUS Rounded 1c" panose="020B0604020202020204" charset="-128"/>
      <p:regular r:id="rId8"/>
      <p:bold r:id="rId9"/>
    </p:embeddedFont>
    <p:embeddedFont>
      <p:font typeface="M PLUS Rounded 1c ExtraBold" panose="020B0604020202020204" charset="-128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B333B0-D59D-45EF-87D1-75C5B18E3C9E}">
  <a:tblStyle styleId="{9FB333B0-D59D-45EF-87D1-75C5B18E3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ec37e029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ec37e029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/>
          <p:nvPr/>
        </p:nvSpPr>
        <p:spPr>
          <a:xfrm>
            <a:off x="145489" y="356931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flipH="1"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6"/>
          <p:cNvSpPr/>
          <p:nvPr/>
        </p:nvSpPr>
        <p:spPr>
          <a:xfrm rot="2700000" flipH="1">
            <a:off x="1037805" y="1490071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 rot="-2700000" flipH="1">
            <a:off x="578332" y="2215029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 rot="2700000" flipH="1">
            <a:off x="8031295" y="926979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>
            <a:off x="890450" y="695100"/>
            <a:ext cx="395426" cy="380785"/>
            <a:chOff x="890450" y="1217175"/>
            <a:chExt cx="395426" cy="380785"/>
          </a:xfrm>
        </p:grpSpPr>
        <p:sp>
          <p:nvSpPr>
            <p:cNvPr id="80" name="Google Shape;80;p6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274850" y="591804"/>
            <a:ext cx="6594300" cy="572700"/>
          </a:xfrm>
          <a:prstGeom prst="rect">
            <a:avLst/>
          </a:prstGeom>
          <a:effectLst>
            <a:outerShdw dist="85725" dir="204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5845051" y="470926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2091368">
            <a:off x="324991" y="497043"/>
            <a:ext cx="176824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/>
          <p:nvPr/>
        </p:nvSpPr>
        <p:spPr>
          <a:xfrm>
            <a:off x="-14000" y="7000"/>
            <a:ext cx="9211800" cy="5143500"/>
          </a:xfrm>
          <a:prstGeom prst="rect">
            <a:avLst/>
          </a:prstGeom>
          <a:solidFill>
            <a:srgbClr val="FCEFE6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5282625" y="1021200"/>
            <a:ext cx="3096900" cy="1906200"/>
          </a:xfrm>
          <a:prstGeom prst="rect">
            <a:avLst/>
          </a:prstGeom>
          <a:effectLst>
            <a:outerShdw dist="76200" dir="19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"/>
          <p:cNvSpPr/>
          <p:nvPr/>
        </p:nvSpPr>
        <p:spPr>
          <a:xfrm>
            <a:off x="4647813" y="21664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5"/>
          <p:cNvSpPr/>
          <p:nvPr/>
        </p:nvSpPr>
        <p:spPr>
          <a:xfrm>
            <a:off x="191063" y="336039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5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511" name="Google Shape;511;p35"/>
            <p:cNvSpPr/>
            <p:nvPr/>
          </p:nvSpPr>
          <p:spPr>
            <a:xfrm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5"/>
          <p:cNvGrpSpPr/>
          <p:nvPr/>
        </p:nvGrpSpPr>
        <p:grpSpPr>
          <a:xfrm flipH="1">
            <a:off x="7799450" y="695100"/>
            <a:ext cx="395426" cy="380785"/>
            <a:chOff x="890450" y="1217175"/>
            <a:chExt cx="395426" cy="380785"/>
          </a:xfrm>
        </p:grpSpPr>
        <p:sp>
          <p:nvSpPr>
            <p:cNvPr id="514" name="Google Shape;514;p35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5"/>
          <p:cNvSpPr/>
          <p:nvPr/>
        </p:nvSpPr>
        <p:spPr>
          <a:xfrm rot="-2700000" flipH="1">
            <a:off x="8062037" y="3220866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"/>
          <p:cNvSpPr/>
          <p:nvPr/>
        </p:nvSpPr>
        <p:spPr>
          <a:xfrm rot="4005865" flipH="1">
            <a:off x="8626877" y="2837629"/>
            <a:ext cx="274589" cy="387353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5"/>
          <p:cNvSpPr/>
          <p:nvPr/>
        </p:nvSpPr>
        <p:spPr>
          <a:xfrm rot="-4133648" flipH="1">
            <a:off x="7952676" y="2782958"/>
            <a:ext cx="176825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5"/>
          <p:cNvSpPr/>
          <p:nvPr/>
        </p:nvSpPr>
        <p:spPr>
          <a:xfrm rot="2700000" flipH="1">
            <a:off x="2603598" y="933471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 txBox="1">
            <a:spLocks noGrp="1"/>
          </p:cNvSpPr>
          <p:nvPr>
            <p:ph type="ctrTitle"/>
          </p:nvPr>
        </p:nvSpPr>
        <p:spPr>
          <a:xfrm>
            <a:off x="4163125" y="825550"/>
            <a:ext cx="3293100" cy="712500"/>
          </a:xfrm>
          <a:prstGeom prst="rect">
            <a:avLst/>
          </a:prstGeom>
          <a:effectLst>
            <a:outerShdw dist="95250" dir="162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1" name="Google Shape;521;p35"/>
          <p:cNvSpPr txBox="1">
            <a:spLocks noGrp="1"/>
          </p:cNvSpPr>
          <p:nvPr>
            <p:ph type="subTitle" idx="1"/>
          </p:nvPr>
        </p:nvSpPr>
        <p:spPr>
          <a:xfrm>
            <a:off x="4163125" y="1991513"/>
            <a:ext cx="3064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2" name="Google Shape;522;p35"/>
          <p:cNvSpPr txBox="1">
            <a:spLocks noGrp="1"/>
          </p:cNvSpPr>
          <p:nvPr>
            <p:ph type="subTitle" idx="2"/>
          </p:nvPr>
        </p:nvSpPr>
        <p:spPr>
          <a:xfrm>
            <a:off x="4163125" y="1710338"/>
            <a:ext cx="30645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35"/>
          <p:cNvSpPr txBox="1"/>
          <p:nvPr/>
        </p:nvSpPr>
        <p:spPr>
          <a:xfrm>
            <a:off x="4163125" y="3335000"/>
            <a:ext cx="3591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CREDITS: This presentation template was created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, including icons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, and infographics &amp; images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accent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6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526" name="Google Shape;526;p36"/>
            <p:cNvSpPr/>
            <p:nvPr/>
          </p:nvSpPr>
          <p:spPr>
            <a:xfrm flipH="1"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 flipH="1"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6"/>
          <p:cNvGrpSpPr/>
          <p:nvPr/>
        </p:nvGrpSpPr>
        <p:grpSpPr>
          <a:xfrm>
            <a:off x="890450" y="695100"/>
            <a:ext cx="395426" cy="380785"/>
            <a:chOff x="890450" y="1217175"/>
            <a:chExt cx="395426" cy="380785"/>
          </a:xfrm>
        </p:grpSpPr>
        <p:sp>
          <p:nvSpPr>
            <p:cNvPr id="529" name="Google Shape;529;p36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6"/>
          <p:cNvSpPr/>
          <p:nvPr/>
        </p:nvSpPr>
        <p:spPr>
          <a:xfrm rot="2700000" flipH="1">
            <a:off x="4138448" y="549509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6"/>
          <p:cNvSpPr/>
          <p:nvPr/>
        </p:nvSpPr>
        <p:spPr>
          <a:xfrm rot="-2091368" flipH="1">
            <a:off x="1538778" y="3739880"/>
            <a:ext cx="176824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6"/>
          <p:cNvSpPr/>
          <p:nvPr/>
        </p:nvSpPr>
        <p:spPr>
          <a:xfrm rot="-2700000" flipH="1">
            <a:off x="519187" y="3360404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6"/>
          <p:cNvSpPr/>
          <p:nvPr/>
        </p:nvSpPr>
        <p:spPr>
          <a:xfrm rot="2700000" flipH="1">
            <a:off x="1354985" y="4414159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6"/>
          <p:cNvSpPr/>
          <p:nvPr/>
        </p:nvSpPr>
        <p:spPr>
          <a:xfrm rot="-2700000" flipH="1">
            <a:off x="4726212" y="102316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6"/>
          <p:cNvSpPr/>
          <p:nvPr/>
        </p:nvSpPr>
        <p:spPr>
          <a:xfrm flipH="1">
            <a:off x="2381297" y="4780082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6"/>
          <p:cNvSpPr/>
          <p:nvPr/>
        </p:nvSpPr>
        <p:spPr>
          <a:xfrm>
            <a:off x="8818438" y="232324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7"/>
          <p:cNvSpPr/>
          <p:nvPr/>
        </p:nvSpPr>
        <p:spPr>
          <a:xfrm flipH="1">
            <a:off x="459901" y="2632620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7"/>
          <p:cNvSpPr/>
          <p:nvPr/>
        </p:nvSpPr>
        <p:spPr>
          <a:xfrm>
            <a:off x="1581933" y="550150"/>
            <a:ext cx="6037500" cy="4000500"/>
          </a:xfrm>
          <a:prstGeom prst="snip1Rect">
            <a:avLst>
              <a:gd name="adj" fmla="val 19241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7"/>
          <p:cNvSpPr/>
          <p:nvPr/>
        </p:nvSpPr>
        <p:spPr>
          <a:xfrm>
            <a:off x="1526658" y="494975"/>
            <a:ext cx="6037500" cy="4000500"/>
          </a:xfrm>
          <a:prstGeom prst="snip1Rect">
            <a:avLst>
              <a:gd name="adj" fmla="val 19241"/>
            </a:avLst>
          </a:prstGeom>
          <a:solidFill>
            <a:schemeClr val="accent5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37"/>
          <p:cNvGrpSpPr/>
          <p:nvPr/>
        </p:nvGrpSpPr>
        <p:grpSpPr>
          <a:xfrm rot="-858402">
            <a:off x="5093460" y="-46458"/>
            <a:ext cx="1526777" cy="1450024"/>
            <a:chOff x="8543625" y="3554942"/>
            <a:chExt cx="217694" cy="206748"/>
          </a:xfrm>
        </p:grpSpPr>
        <p:sp>
          <p:nvSpPr>
            <p:cNvPr id="543" name="Google Shape;543;p37"/>
            <p:cNvSpPr/>
            <p:nvPr/>
          </p:nvSpPr>
          <p:spPr>
            <a:xfrm rot="-3785552">
              <a:off x="8582204" y="3561429"/>
              <a:ext cx="108599" cy="153197"/>
            </a:xfrm>
            <a:custGeom>
              <a:avLst/>
              <a:gdLst/>
              <a:ahLst/>
              <a:cxnLst/>
              <a:rect l="l" t="t" r="r" b="b"/>
              <a:pathLst>
                <a:path w="2888" h="4074" extrusionOk="0">
                  <a:moveTo>
                    <a:pt x="1155" y="1"/>
                  </a:moveTo>
                  <a:cubicBezTo>
                    <a:pt x="1155" y="1"/>
                    <a:pt x="0" y="1095"/>
                    <a:pt x="152" y="2220"/>
                  </a:cubicBezTo>
                  <a:cubicBezTo>
                    <a:pt x="304" y="3344"/>
                    <a:pt x="1717" y="4074"/>
                    <a:pt x="1717" y="4074"/>
                  </a:cubicBezTo>
                  <a:cubicBezTo>
                    <a:pt x="1717" y="4074"/>
                    <a:pt x="2888" y="2979"/>
                    <a:pt x="2736" y="1855"/>
                  </a:cubicBezTo>
                  <a:cubicBezTo>
                    <a:pt x="2568" y="730"/>
                    <a:pt x="1155" y="1"/>
                    <a:pt x="115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 rot="-3785552">
              <a:off x="8626960" y="3618674"/>
              <a:ext cx="102883" cy="133756"/>
            </a:xfrm>
            <a:custGeom>
              <a:avLst/>
              <a:gdLst/>
              <a:ahLst/>
              <a:cxnLst/>
              <a:rect l="l" t="t" r="r" b="b"/>
              <a:pathLst>
                <a:path w="2736" h="3557" fill="none" extrusionOk="0">
                  <a:moveTo>
                    <a:pt x="2067" y="0"/>
                  </a:moveTo>
                  <a:cubicBezTo>
                    <a:pt x="2067" y="0"/>
                    <a:pt x="2736" y="1444"/>
                    <a:pt x="2158" y="2432"/>
                  </a:cubicBezTo>
                  <a:cubicBezTo>
                    <a:pt x="1596" y="3405"/>
                    <a:pt x="0" y="3557"/>
                    <a:pt x="0" y="355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37"/>
          <p:cNvSpPr/>
          <p:nvPr/>
        </p:nvSpPr>
        <p:spPr>
          <a:xfrm rot="-2700000">
            <a:off x="2388573" y="4167682"/>
            <a:ext cx="436555" cy="615833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7"/>
          <p:cNvGrpSpPr/>
          <p:nvPr/>
        </p:nvGrpSpPr>
        <p:grpSpPr>
          <a:xfrm flipH="1">
            <a:off x="6961675" y="695100"/>
            <a:ext cx="395426" cy="380785"/>
            <a:chOff x="890450" y="1217175"/>
            <a:chExt cx="395426" cy="380785"/>
          </a:xfrm>
        </p:grpSpPr>
        <p:sp>
          <p:nvSpPr>
            <p:cNvPr id="547" name="Google Shape;547;p37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37"/>
          <p:cNvSpPr/>
          <p:nvPr/>
        </p:nvSpPr>
        <p:spPr>
          <a:xfrm flipH="1">
            <a:off x="3683746" y="472916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7"/>
          <p:cNvSpPr/>
          <p:nvPr/>
        </p:nvSpPr>
        <p:spPr>
          <a:xfrm flipH="1">
            <a:off x="7778980" y="294126"/>
            <a:ext cx="720742" cy="271788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 PLUS Rounded 1c ExtraBold"/>
              <a:buNone/>
              <a:defRPr sz="3000">
                <a:solidFill>
                  <a:schemeClr val="accent3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8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101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3680" y="120015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strike="sngStrike" dirty="0"/>
              <a:t> </a:t>
            </a:r>
            <a:endParaRPr lang="en-US" sz="2400" strike="sngStrike" dirty="0"/>
          </a:p>
        </p:txBody>
      </p:sp>
      <p:sp>
        <p:nvSpPr>
          <p:cNvPr id="5" name="TextBox 4"/>
          <p:cNvSpPr txBox="1"/>
          <p:nvPr/>
        </p:nvSpPr>
        <p:spPr>
          <a:xfrm>
            <a:off x="1104900" y="1752273"/>
            <a:ext cx="7105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g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7101" y="35242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-404" r="14671"/>
          <a:stretch/>
        </p:blipFill>
        <p:spPr>
          <a:xfrm>
            <a:off x="3361356" y="-3629"/>
            <a:ext cx="1261132" cy="186542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399" r="45966" b="66751"/>
          <a:stretch>
            <a:fillRect/>
          </a:stretch>
        </p:blipFill>
        <p:spPr>
          <a:xfrm>
            <a:off x="5947336" y="3755762"/>
            <a:ext cx="1291454" cy="1133366"/>
          </a:xfrm>
          <a:custGeom>
            <a:avLst/>
            <a:gdLst>
              <a:gd name="connsiteX0" fmla="*/ 0 w 1925278"/>
              <a:gd name="connsiteY0" fmla="*/ 0 h 1689604"/>
              <a:gd name="connsiteX1" fmla="*/ 1689604 w 1925278"/>
              <a:gd name="connsiteY1" fmla="*/ 0 h 1689604"/>
              <a:gd name="connsiteX2" fmla="*/ 1689604 w 1925278"/>
              <a:gd name="connsiteY2" fmla="*/ 629610 h 1689604"/>
              <a:gd name="connsiteX3" fmla="*/ 1698771 w 1925278"/>
              <a:gd name="connsiteY3" fmla="*/ 628686 h 1689604"/>
              <a:gd name="connsiteX4" fmla="*/ 1925278 w 1925278"/>
              <a:gd name="connsiteY4" fmla="*/ 855193 h 1689604"/>
              <a:gd name="connsiteX5" fmla="*/ 1698771 w 1925278"/>
              <a:gd name="connsiteY5" fmla="*/ 1081700 h 1689604"/>
              <a:gd name="connsiteX6" fmla="*/ 1689604 w 1925278"/>
              <a:gd name="connsiteY6" fmla="*/ 1080776 h 1689604"/>
              <a:gd name="connsiteX7" fmla="*/ 1689604 w 1925278"/>
              <a:gd name="connsiteY7" fmla="*/ 1689604 h 1689604"/>
              <a:gd name="connsiteX8" fmla="*/ 1070261 w 1925278"/>
              <a:gd name="connsiteY8" fmla="*/ 1689604 h 1689604"/>
              <a:gd name="connsiteX9" fmla="*/ 1066707 w 1925278"/>
              <a:gd name="connsiteY9" fmla="*/ 1654346 h 1689604"/>
              <a:gd name="connsiteX10" fmla="*/ 844802 w 1925278"/>
              <a:gd name="connsiteY10" fmla="*/ 1473488 h 1689604"/>
              <a:gd name="connsiteX11" fmla="*/ 622897 w 1925278"/>
              <a:gd name="connsiteY11" fmla="*/ 1654346 h 1689604"/>
              <a:gd name="connsiteX12" fmla="*/ 619342 w 1925278"/>
              <a:gd name="connsiteY12" fmla="*/ 1689604 h 1689604"/>
              <a:gd name="connsiteX13" fmla="*/ 0 w 1925278"/>
              <a:gd name="connsiteY13" fmla="*/ 1689604 h 168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5278" h="1689604">
                <a:moveTo>
                  <a:pt x="0" y="0"/>
                </a:moveTo>
                <a:lnTo>
                  <a:pt x="1689604" y="0"/>
                </a:lnTo>
                <a:lnTo>
                  <a:pt x="1689604" y="629610"/>
                </a:lnTo>
                <a:lnTo>
                  <a:pt x="1698771" y="628686"/>
                </a:lnTo>
                <a:cubicBezTo>
                  <a:pt x="1823867" y="628686"/>
                  <a:pt x="1925278" y="730097"/>
                  <a:pt x="1925278" y="855193"/>
                </a:cubicBezTo>
                <a:cubicBezTo>
                  <a:pt x="1925278" y="980289"/>
                  <a:pt x="1823867" y="1081700"/>
                  <a:pt x="1698771" y="1081700"/>
                </a:cubicBezTo>
                <a:lnTo>
                  <a:pt x="1689604" y="1080776"/>
                </a:lnTo>
                <a:lnTo>
                  <a:pt x="1689604" y="1689604"/>
                </a:lnTo>
                <a:lnTo>
                  <a:pt x="1070261" y="1689604"/>
                </a:lnTo>
                <a:lnTo>
                  <a:pt x="1066707" y="1654346"/>
                </a:lnTo>
                <a:cubicBezTo>
                  <a:pt x="1045586" y="1551131"/>
                  <a:pt x="954261" y="1473488"/>
                  <a:pt x="844802" y="1473488"/>
                </a:cubicBezTo>
                <a:cubicBezTo>
                  <a:pt x="735343" y="1473488"/>
                  <a:pt x="644018" y="1551131"/>
                  <a:pt x="622897" y="1654346"/>
                </a:cubicBezTo>
                <a:lnTo>
                  <a:pt x="619342" y="1689604"/>
                </a:lnTo>
                <a:lnTo>
                  <a:pt x="0" y="1689604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2" t="601" r="18188" b="62146"/>
          <a:stretch>
            <a:fillRect/>
          </a:stretch>
        </p:blipFill>
        <p:spPr>
          <a:xfrm>
            <a:off x="6105424" y="600203"/>
            <a:ext cx="1133366" cy="1285303"/>
          </a:xfrm>
          <a:custGeom>
            <a:avLst/>
            <a:gdLst>
              <a:gd name="connsiteX0" fmla="*/ 0 w 1689604"/>
              <a:gd name="connsiteY0" fmla="*/ 0 h 1916111"/>
              <a:gd name="connsiteX1" fmla="*/ 1689604 w 1689604"/>
              <a:gd name="connsiteY1" fmla="*/ 0 h 1916111"/>
              <a:gd name="connsiteX2" fmla="*/ 1689604 w 1689604"/>
              <a:gd name="connsiteY2" fmla="*/ 1689604 h 1916111"/>
              <a:gd name="connsiteX3" fmla="*/ 1071309 w 1689604"/>
              <a:gd name="connsiteY3" fmla="*/ 1689604 h 1916111"/>
              <a:gd name="connsiteX4" fmla="*/ 844802 w 1689604"/>
              <a:gd name="connsiteY4" fmla="*/ 1916111 h 1916111"/>
              <a:gd name="connsiteX5" fmla="*/ 618295 w 1689604"/>
              <a:gd name="connsiteY5" fmla="*/ 1689604 h 1916111"/>
              <a:gd name="connsiteX6" fmla="*/ 0 w 1689604"/>
              <a:gd name="connsiteY6" fmla="*/ 1689604 h 1916111"/>
              <a:gd name="connsiteX7" fmla="*/ 0 w 1689604"/>
              <a:gd name="connsiteY7" fmla="*/ 1069491 h 1916111"/>
              <a:gd name="connsiteX8" fmla="*/ 18039 w 1689604"/>
              <a:gd name="connsiteY8" fmla="*/ 1071309 h 1916111"/>
              <a:gd name="connsiteX9" fmla="*/ 244546 w 1689604"/>
              <a:gd name="connsiteY9" fmla="*/ 844802 h 1916111"/>
              <a:gd name="connsiteX10" fmla="*/ 18039 w 1689604"/>
              <a:gd name="connsiteY10" fmla="*/ 618295 h 1916111"/>
              <a:gd name="connsiteX11" fmla="*/ 0 w 1689604"/>
              <a:gd name="connsiteY11" fmla="*/ 620114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9604" h="1916111">
                <a:moveTo>
                  <a:pt x="0" y="0"/>
                </a:moveTo>
                <a:lnTo>
                  <a:pt x="1689604" y="0"/>
                </a:lnTo>
                <a:lnTo>
                  <a:pt x="1689604" y="1689604"/>
                </a:lnTo>
                <a:lnTo>
                  <a:pt x="1071309" y="1689604"/>
                </a:lnTo>
                <a:cubicBezTo>
                  <a:pt x="1071309" y="1814700"/>
                  <a:pt x="969898" y="1916111"/>
                  <a:pt x="844802" y="1916111"/>
                </a:cubicBezTo>
                <a:cubicBezTo>
                  <a:pt x="719706" y="1916111"/>
                  <a:pt x="618295" y="1814700"/>
                  <a:pt x="618295" y="1689604"/>
                </a:cubicBezTo>
                <a:lnTo>
                  <a:pt x="0" y="1689604"/>
                </a:lnTo>
                <a:lnTo>
                  <a:pt x="0" y="1069491"/>
                </a:lnTo>
                <a:lnTo>
                  <a:pt x="18039" y="1071309"/>
                </a:lnTo>
                <a:cubicBezTo>
                  <a:pt x="143135" y="1071309"/>
                  <a:pt x="244546" y="969898"/>
                  <a:pt x="244546" y="844802"/>
                </a:cubicBezTo>
                <a:cubicBezTo>
                  <a:pt x="244546" y="719706"/>
                  <a:pt x="143135" y="618295"/>
                  <a:pt x="18039" y="618295"/>
                </a:cubicBezTo>
                <a:lnTo>
                  <a:pt x="0" y="620114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28940" r="45966" b="33807"/>
          <a:stretch>
            <a:fillRect/>
          </a:stretch>
        </p:blipFill>
        <p:spPr>
          <a:xfrm>
            <a:off x="6839001" y="2039536"/>
            <a:ext cx="1291454" cy="1285304"/>
          </a:xfrm>
          <a:custGeom>
            <a:avLst/>
            <a:gdLst>
              <a:gd name="connsiteX0" fmla="*/ 844802 w 1925278"/>
              <a:gd name="connsiteY0" fmla="*/ 0 h 1916111"/>
              <a:gd name="connsiteX1" fmla="*/ 1071309 w 1925278"/>
              <a:gd name="connsiteY1" fmla="*/ 226507 h 1916111"/>
              <a:gd name="connsiteX2" fmla="*/ 1689604 w 1925278"/>
              <a:gd name="connsiteY2" fmla="*/ 226507 h 1916111"/>
              <a:gd name="connsiteX3" fmla="*/ 1689604 w 1925278"/>
              <a:gd name="connsiteY3" fmla="*/ 845726 h 1916111"/>
              <a:gd name="connsiteX4" fmla="*/ 1698771 w 1925278"/>
              <a:gd name="connsiteY4" fmla="*/ 844802 h 1916111"/>
              <a:gd name="connsiteX5" fmla="*/ 1925278 w 1925278"/>
              <a:gd name="connsiteY5" fmla="*/ 1071309 h 1916111"/>
              <a:gd name="connsiteX6" fmla="*/ 1698771 w 1925278"/>
              <a:gd name="connsiteY6" fmla="*/ 1297816 h 1916111"/>
              <a:gd name="connsiteX7" fmla="*/ 1689604 w 1925278"/>
              <a:gd name="connsiteY7" fmla="*/ 1296892 h 1916111"/>
              <a:gd name="connsiteX8" fmla="*/ 1689604 w 1925278"/>
              <a:gd name="connsiteY8" fmla="*/ 1916111 h 1916111"/>
              <a:gd name="connsiteX9" fmla="*/ 1071309 w 1925278"/>
              <a:gd name="connsiteY9" fmla="*/ 1916111 h 1916111"/>
              <a:gd name="connsiteX10" fmla="*/ 1071309 w 1925278"/>
              <a:gd name="connsiteY10" fmla="*/ 1916110 h 1916111"/>
              <a:gd name="connsiteX11" fmla="*/ 844802 w 1925278"/>
              <a:gd name="connsiteY11" fmla="*/ 1689603 h 1916111"/>
              <a:gd name="connsiteX12" fmla="*/ 618295 w 1925278"/>
              <a:gd name="connsiteY12" fmla="*/ 1916110 h 1916111"/>
              <a:gd name="connsiteX13" fmla="*/ 618295 w 1925278"/>
              <a:gd name="connsiteY13" fmla="*/ 1916111 h 1916111"/>
              <a:gd name="connsiteX14" fmla="*/ 0 w 1925278"/>
              <a:gd name="connsiteY14" fmla="*/ 1916111 h 1916111"/>
              <a:gd name="connsiteX15" fmla="*/ 0 w 1925278"/>
              <a:gd name="connsiteY15" fmla="*/ 226507 h 1916111"/>
              <a:gd name="connsiteX16" fmla="*/ 618295 w 1925278"/>
              <a:gd name="connsiteY16" fmla="*/ 226507 h 1916111"/>
              <a:gd name="connsiteX17" fmla="*/ 844802 w 1925278"/>
              <a:gd name="connsiteY17" fmla="*/ 0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5278" h="1916111">
                <a:moveTo>
                  <a:pt x="844802" y="0"/>
                </a:moveTo>
                <a:cubicBezTo>
                  <a:pt x="969898" y="0"/>
                  <a:pt x="1071309" y="101411"/>
                  <a:pt x="1071309" y="226507"/>
                </a:cubicBezTo>
                <a:lnTo>
                  <a:pt x="1689604" y="226507"/>
                </a:lnTo>
                <a:lnTo>
                  <a:pt x="1689604" y="845726"/>
                </a:lnTo>
                <a:lnTo>
                  <a:pt x="1698771" y="844802"/>
                </a:lnTo>
                <a:cubicBezTo>
                  <a:pt x="1823867" y="844802"/>
                  <a:pt x="1925278" y="946213"/>
                  <a:pt x="1925278" y="1071309"/>
                </a:cubicBezTo>
                <a:cubicBezTo>
                  <a:pt x="1925278" y="1196405"/>
                  <a:pt x="1823867" y="1297816"/>
                  <a:pt x="1698771" y="1297816"/>
                </a:cubicBezTo>
                <a:lnTo>
                  <a:pt x="1689604" y="1296892"/>
                </a:lnTo>
                <a:lnTo>
                  <a:pt x="1689604" y="1916111"/>
                </a:lnTo>
                <a:lnTo>
                  <a:pt x="1071309" y="1916111"/>
                </a:lnTo>
                <a:lnTo>
                  <a:pt x="1071309" y="1916110"/>
                </a:lnTo>
                <a:cubicBezTo>
                  <a:pt x="1071309" y="1791014"/>
                  <a:pt x="969898" y="1689603"/>
                  <a:pt x="844802" y="1689603"/>
                </a:cubicBezTo>
                <a:cubicBezTo>
                  <a:pt x="719706" y="1689603"/>
                  <a:pt x="618295" y="1791014"/>
                  <a:pt x="618295" y="1916110"/>
                </a:cubicBezTo>
                <a:lnTo>
                  <a:pt x="618295" y="1916111"/>
                </a:lnTo>
                <a:lnTo>
                  <a:pt x="0" y="1916111"/>
                </a:lnTo>
                <a:lnTo>
                  <a:pt x="0" y="226507"/>
                </a:lnTo>
                <a:lnTo>
                  <a:pt x="618295" y="226507"/>
                </a:lnTo>
                <a:cubicBezTo>
                  <a:pt x="618295" y="101411"/>
                  <a:pt x="719706" y="0"/>
                  <a:pt x="844802" y="0"/>
                </a:cubicBez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2" t="33246" r="18188" b="29501"/>
          <a:stretch>
            <a:fillRect/>
          </a:stretch>
        </p:blipFill>
        <p:spPr>
          <a:xfrm>
            <a:off x="5312177" y="2162597"/>
            <a:ext cx="1133366" cy="1285303"/>
          </a:xfrm>
          <a:custGeom>
            <a:avLst/>
            <a:gdLst>
              <a:gd name="connsiteX0" fmla="*/ 0 w 1689604"/>
              <a:gd name="connsiteY0" fmla="*/ 0 h 1916111"/>
              <a:gd name="connsiteX1" fmla="*/ 618295 w 1689604"/>
              <a:gd name="connsiteY1" fmla="*/ 0 h 1916111"/>
              <a:gd name="connsiteX2" fmla="*/ 844802 w 1689604"/>
              <a:gd name="connsiteY2" fmla="*/ 226507 h 1916111"/>
              <a:gd name="connsiteX3" fmla="*/ 1071309 w 1689604"/>
              <a:gd name="connsiteY3" fmla="*/ 0 h 1916111"/>
              <a:gd name="connsiteX4" fmla="*/ 1689604 w 1689604"/>
              <a:gd name="connsiteY4" fmla="*/ 0 h 1916111"/>
              <a:gd name="connsiteX5" fmla="*/ 1689604 w 1689604"/>
              <a:gd name="connsiteY5" fmla="*/ 1689604 h 1916111"/>
              <a:gd name="connsiteX6" fmla="*/ 1071309 w 1689604"/>
              <a:gd name="connsiteY6" fmla="*/ 1689604 h 1916111"/>
              <a:gd name="connsiteX7" fmla="*/ 844802 w 1689604"/>
              <a:gd name="connsiteY7" fmla="*/ 1916111 h 1916111"/>
              <a:gd name="connsiteX8" fmla="*/ 618295 w 1689604"/>
              <a:gd name="connsiteY8" fmla="*/ 1689604 h 1916111"/>
              <a:gd name="connsiteX9" fmla="*/ 0 w 1689604"/>
              <a:gd name="connsiteY9" fmla="*/ 1689604 h 1916111"/>
              <a:gd name="connsiteX10" fmla="*/ 0 w 1689604"/>
              <a:gd name="connsiteY10" fmla="*/ 1069490 h 1916111"/>
              <a:gd name="connsiteX11" fmla="*/ 18039 w 1689604"/>
              <a:gd name="connsiteY11" fmla="*/ 1071309 h 1916111"/>
              <a:gd name="connsiteX12" fmla="*/ 244546 w 1689604"/>
              <a:gd name="connsiteY12" fmla="*/ 844802 h 1916111"/>
              <a:gd name="connsiteX13" fmla="*/ 18039 w 1689604"/>
              <a:gd name="connsiteY13" fmla="*/ 618295 h 1916111"/>
              <a:gd name="connsiteX14" fmla="*/ 0 w 1689604"/>
              <a:gd name="connsiteY14" fmla="*/ 620113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9604" h="1916111">
                <a:moveTo>
                  <a:pt x="0" y="0"/>
                </a:moveTo>
                <a:lnTo>
                  <a:pt x="618295" y="0"/>
                </a:lnTo>
                <a:cubicBezTo>
                  <a:pt x="618295" y="125096"/>
                  <a:pt x="719706" y="226507"/>
                  <a:pt x="844802" y="226507"/>
                </a:cubicBezTo>
                <a:cubicBezTo>
                  <a:pt x="969898" y="226507"/>
                  <a:pt x="1071309" y="125096"/>
                  <a:pt x="1071309" y="0"/>
                </a:cubicBezTo>
                <a:lnTo>
                  <a:pt x="1689604" y="0"/>
                </a:lnTo>
                <a:lnTo>
                  <a:pt x="1689604" y="1689604"/>
                </a:lnTo>
                <a:lnTo>
                  <a:pt x="1071309" y="1689604"/>
                </a:lnTo>
                <a:cubicBezTo>
                  <a:pt x="1071309" y="1814700"/>
                  <a:pt x="969898" y="1916111"/>
                  <a:pt x="844802" y="1916111"/>
                </a:cubicBezTo>
                <a:cubicBezTo>
                  <a:pt x="719706" y="1916111"/>
                  <a:pt x="618295" y="1814700"/>
                  <a:pt x="618295" y="1689604"/>
                </a:cubicBezTo>
                <a:lnTo>
                  <a:pt x="0" y="1689604"/>
                </a:lnTo>
                <a:lnTo>
                  <a:pt x="0" y="1069490"/>
                </a:lnTo>
                <a:lnTo>
                  <a:pt x="18039" y="1071309"/>
                </a:lnTo>
                <a:cubicBezTo>
                  <a:pt x="143135" y="1071309"/>
                  <a:pt x="244546" y="969898"/>
                  <a:pt x="244546" y="844802"/>
                </a:cubicBezTo>
                <a:cubicBezTo>
                  <a:pt x="244546" y="719706"/>
                  <a:pt x="143135" y="618295"/>
                  <a:pt x="18039" y="618295"/>
                </a:cubicBezTo>
                <a:lnTo>
                  <a:pt x="0" y="620113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61918" r="50548" b="828"/>
          <a:stretch>
            <a:fillRect/>
          </a:stretch>
        </p:blipFill>
        <p:spPr>
          <a:xfrm>
            <a:off x="7680960" y="3632906"/>
            <a:ext cx="1133366" cy="1285303"/>
          </a:xfrm>
          <a:custGeom>
            <a:avLst/>
            <a:gdLst>
              <a:gd name="connsiteX0" fmla="*/ 844802 w 1689604"/>
              <a:gd name="connsiteY0" fmla="*/ 0 h 1916111"/>
              <a:gd name="connsiteX1" fmla="*/ 1071309 w 1689604"/>
              <a:gd name="connsiteY1" fmla="*/ 226507 h 1916111"/>
              <a:gd name="connsiteX2" fmla="*/ 1689604 w 1689604"/>
              <a:gd name="connsiteY2" fmla="*/ 226507 h 1916111"/>
              <a:gd name="connsiteX3" fmla="*/ 1689604 w 1689604"/>
              <a:gd name="connsiteY3" fmla="*/ 845725 h 1916111"/>
              <a:gd name="connsiteX4" fmla="*/ 1653122 w 1689604"/>
              <a:gd name="connsiteY4" fmla="*/ 849403 h 1916111"/>
              <a:gd name="connsiteX5" fmla="*/ 1472264 w 1689604"/>
              <a:gd name="connsiteY5" fmla="*/ 1071308 h 1916111"/>
              <a:gd name="connsiteX6" fmla="*/ 1653122 w 1689604"/>
              <a:gd name="connsiteY6" fmla="*/ 1293213 h 1916111"/>
              <a:gd name="connsiteX7" fmla="*/ 1689604 w 1689604"/>
              <a:gd name="connsiteY7" fmla="*/ 1296891 h 1916111"/>
              <a:gd name="connsiteX8" fmla="*/ 1689604 w 1689604"/>
              <a:gd name="connsiteY8" fmla="*/ 1916111 h 1916111"/>
              <a:gd name="connsiteX9" fmla="*/ 0 w 1689604"/>
              <a:gd name="connsiteY9" fmla="*/ 1916111 h 1916111"/>
              <a:gd name="connsiteX10" fmla="*/ 0 w 1689604"/>
              <a:gd name="connsiteY10" fmla="*/ 226507 h 1916111"/>
              <a:gd name="connsiteX11" fmla="*/ 618295 w 1689604"/>
              <a:gd name="connsiteY11" fmla="*/ 226507 h 1916111"/>
              <a:gd name="connsiteX12" fmla="*/ 844802 w 1689604"/>
              <a:gd name="connsiteY12" fmla="*/ 0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604" h="1916111">
                <a:moveTo>
                  <a:pt x="844802" y="0"/>
                </a:moveTo>
                <a:cubicBezTo>
                  <a:pt x="969898" y="0"/>
                  <a:pt x="1071309" y="101411"/>
                  <a:pt x="1071309" y="226507"/>
                </a:cubicBezTo>
                <a:lnTo>
                  <a:pt x="1689604" y="226507"/>
                </a:lnTo>
                <a:lnTo>
                  <a:pt x="1689604" y="845725"/>
                </a:lnTo>
                <a:lnTo>
                  <a:pt x="1653122" y="849403"/>
                </a:lnTo>
                <a:cubicBezTo>
                  <a:pt x="1549907" y="870524"/>
                  <a:pt x="1472264" y="961849"/>
                  <a:pt x="1472264" y="1071308"/>
                </a:cubicBezTo>
                <a:cubicBezTo>
                  <a:pt x="1472264" y="1180767"/>
                  <a:pt x="1549907" y="1272092"/>
                  <a:pt x="1653122" y="1293213"/>
                </a:cubicBezTo>
                <a:lnTo>
                  <a:pt x="1689604" y="1296891"/>
                </a:lnTo>
                <a:lnTo>
                  <a:pt x="1689604" y="1916111"/>
                </a:lnTo>
                <a:lnTo>
                  <a:pt x="0" y="1916111"/>
                </a:lnTo>
                <a:lnTo>
                  <a:pt x="0" y="226507"/>
                </a:lnTo>
                <a:lnTo>
                  <a:pt x="618295" y="226507"/>
                </a:lnTo>
                <a:cubicBezTo>
                  <a:pt x="618295" y="101411"/>
                  <a:pt x="719706" y="0"/>
                  <a:pt x="844802" y="0"/>
                </a:cubicBez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9" t="66322" r="18188" b="828"/>
          <a:stretch>
            <a:fillRect/>
          </a:stretch>
        </p:blipFill>
        <p:spPr>
          <a:xfrm>
            <a:off x="7541124" y="630974"/>
            <a:ext cx="1273204" cy="1133366"/>
          </a:xfrm>
          <a:custGeom>
            <a:avLst/>
            <a:gdLst>
              <a:gd name="connsiteX0" fmla="*/ 208468 w 1898072"/>
              <a:gd name="connsiteY0" fmla="*/ 0 h 1689604"/>
              <a:gd name="connsiteX1" fmla="*/ 826763 w 1898072"/>
              <a:gd name="connsiteY1" fmla="*/ 0 h 1689604"/>
              <a:gd name="connsiteX2" fmla="*/ 1053270 w 1898072"/>
              <a:gd name="connsiteY2" fmla="*/ 226507 h 1689604"/>
              <a:gd name="connsiteX3" fmla="*/ 1279777 w 1898072"/>
              <a:gd name="connsiteY3" fmla="*/ 0 h 1689604"/>
              <a:gd name="connsiteX4" fmla="*/ 1898072 w 1898072"/>
              <a:gd name="connsiteY4" fmla="*/ 0 h 1689604"/>
              <a:gd name="connsiteX5" fmla="*/ 1898072 w 1898072"/>
              <a:gd name="connsiteY5" fmla="*/ 1689604 h 1689604"/>
              <a:gd name="connsiteX6" fmla="*/ 208468 w 1898072"/>
              <a:gd name="connsiteY6" fmla="*/ 1689604 h 1689604"/>
              <a:gd name="connsiteX7" fmla="*/ 208468 w 1898072"/>
              <a:gd name="connsiteY7" fmla="*/ 1069490 h 1689604"/>
              <a:gd name="connsiteX8" fmla="*/ 180858 w 1898072"/>
              <a:gd name="connsiteY8" fmla="*/ 1066707 h 1689604"/>
              <a:gd name="connsiteX9" fmla="*/ 0 w 1898072"/>
              <a:gd name="connsiteY9" fmla="*/ 844802 h 1689604"/>
              <a:gd name="connsiteX10" fmla="*/ 180858 w 1898072"/>
              <a:gd name="connsiteY10" fmla="*/ 622897 h 1689604"/>
              <a:gd name="connsiteX11" fmla="*/ 208468 w 1898072"/>
              <a:gd name="connsiteY11" fmla="*/ 620113 h 168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072" h="1689604">
                <a:moveTo>
                  <a:pt x="208468" y="0"/>
                </a:moveTo>
                <a:lnTo>
                  <a:pt x="826763" y="0"/>
                </a:lnTo>
                <a:cubicBezTo>
                  <a:pt x="826763" y="125096"/>
                  <a:pt x="928174" y="226507"/>
                  <a:pt x="1053270" y="226507"/>
                </a:cubicBezTo>
                <a:cubicBezTo>
                  <a:pt x="1178366" y="226507"/>
                  <a:pt x="1279777" y="125096"/>
                  <a:pt x="1279777" y="0"/>
                </a:cubicBezTo>
                <a:lnTo>
                  <a:pt x="1898072" y="0"/>
                </a:lnTo>
                <a:lnTo>
                  <a:pt x="1898072" y="1689604"/>
                </a:lnTo>
                <a:lnTo>
                  <a:pt x="208468" y="1689604"/>
                </a:lnTo>
                <a:lnTo>
                  <a:pt x="208468" y="1069490"/>
                </a:lnTo>
                <a:lnTo>
                  <a:pt x="180858" y="1066707"/>
                </a:lnTo>
                <a:cubicBezTo>
                  <a:pt x="77643" y="1045586"/>
                  <a:pt x="0" y="954261"/>
                  <a:pt x="0" y="844802"/>
                </a:cubicBezTo>
                <a:cubicBezTo>
                  <a:pt x="0" y="735343"/>
                  <a:pt x="77643" y="644018"/>
                  <a:pt x="180858" y="622897"/>
                </a:cubicBezTo>
                <a:lnTo>
                  <a:pt x="208468" y="620113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sp>
        <p:nvSpPr>
          <p:cNvPr id="102" name="Flowchart: Data 101"/>
          <p:cNvSpPr/>
          <p:nvPr/>
        </p:nvSpPr>
        <p:spPr>
          <a:xfrm rot="516007">
            <a:off x="4598698" y="-650190"/>
            <a:ext cx="154326" cy="6146195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-0.57743 -0.57901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2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3.33333E-6 L -0.47101 0.0342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16 L -0.675 -0.0555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1728 L -0.38403 -0.04938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1204 L -0.76649 -0.14629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-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605 L -0.64358 0.4660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QUẢ DỨA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4333" l="10000" r="90000">
                        <a14:foregroundMark x1="31833" y1="18000" x2="31833" y2="18000"/>
                        <a14:foregroundMark x1="33000" y1="8667" x2="33000" y2="8667"/>
                        <a14:foregroundMark x1="38000" y1="3667" x2="38000" y2="3667"/>
                        <a14:backgroundMark x1="40000" y1="12833" x2="40000" y2="12833"/>
                        <a14:backgroundMark x1="40333" y1="16333" x2="40333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79" y="1164504"/>
            <a:ext cx="3573873" cy="35738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95254" y="1246909"/>
            <a:ext cx="2005445" cy="1298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95254" y="2161309"/>
            <a:ext cx="2005445" cy="2410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40804" y="1767477"/>
            <a:ext cx="444529" cy="257728"/>
          </a:xfrm>
          <a:prstGeom prst="rightArrow">
            <a:avLst>
              <a:gd name="adj1" fmla="val 50000"/>
              <a:gd name="adj2" fmla="val 66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109621" y="3366653"/>
            <a:ext cx="454462" cy="259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4985" y="1625095"/>
            <a:ext cx="165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endParaRPr lang="en-US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823" y="3213751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0411" y="1506186"/>
            <a:ext cx="5259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QUẢ </a:t>
            </a:r>
            <a:r>
              <a:rPr lang="en-US" sz="3000" dirty="0" smtClean="0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DỨA CÓ VỊ CHUA, KHI CHÍN CÓ VỊ NGỌT, CUNG CẤP VITAMIN C, TỐT CHO SỨC KHỎE, ĐẸP DA,…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1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74"/>
          <p:cNvSpPr txBox="1">
            <a:spLocks noGrp="1"/>
          </p:cNvSpPr>
          <p:nvPr>
            <p:ph type="ctrTitle"/>
          </p:nvPr>
        </p:nvSpPr>
        <p:spPr>
          <a:xfrm>
            <a:off x="4081672" y="1014255"/>
            <a:ext cx="3777717" cy="1254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Xin chào &amp; </a:t>
            </a:r>
            <a:br>
              <a:rPr lang="en" sz="4400" dirty="0" smtClean="0"/>
            </a:br>
            <a:r>
              <a:rPr lang="en" sz="4400" dirty="0" smtClean="0"/>
              <a:t>hẹn gặp lại</a:t>
            </a:r>
            <a:endParaRPr sz="4400" dirty="0"/>
          </a:p>
        </p:txBody>
      </p:sp>
      <p:sp>
        <p:nvSpPr>
          <p:cNvPr id="1626" name="Google Shape;1626;p74"/>
          <p:cNvSpPr txBox="1"/>
          <p:nvPr/>
        </p:nvSpPr>
        <p:spPr>
          <a:xfrm>
            <a:off x="4163125" y="3973400"/>
            <a:ext cx="35913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Please keep this slide for attribution</a:t>
            </a:r>
            <a:endParaRPr sz="1200">
              <a:solidFill>
                <a:schemeClr val="accent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641" name="Google Shape;1641;p74"/>
          <p:cNvGrpSpPr/>
          <p:nvPr/>
        </p:nvGrpSpPr>
        <p:grpSpPr>
          <a:xfrm>
            <a:off x="2321846" y="1291025"/>
            <a:ext cx="1982056" cy="3032710"/>
            <a:chOff x="2686646" y="1291025"/>
            <a:chExt cx="1982056" cy="3032710"/>
          </a:xfrm>
        </p:grpSpPr>
        <p:grpSp>
          <p:nvGrpSpPr>
            <p:cNvPr id="1642" name="Google Shape;1642;p74"/>
            <p:cNvGrpSpPr/>
            <p:nvPr/>
          </p:nvGrpSpPr>
          <p:grpSpPr>
            <a:xfrm>
              <a:off x="2686729" y="2704115"/>
              <a:ext cx="871760" cy="1619620"/>
              <a:chOff x="2388797" y="2632850"/>
              <a:chExt cx="1049428" cy="1949705"/>
            </a:xfrm>
          </p:grpSpPr>
          <p:sp>
            <p:nvSpPr>
              <p:cNvPr id="1643" name="Google Shape;1643;p74"/>
              <p:cNvSpPr/>
              <p:nvPr/>
            </p:nvSpPr>
            <p:spPr>
              <a:xfrm flipH="1">
                <a:off x="2388797" y="2674262"/>
                <a:ext cx="1049428" cy="1908292"/>
              </a:xfrm>
              <a:custGeom>
                <a:avLst/>
                <a:gdLst/>
                <a:ahLst/>
                <a:cxnLst/>
                <a:rect l="l" t="t" r="r" b="b"/>
                <a:pathLst>
                  <a:path w="13481" h="24514" extrusionOk="0">
                    <a:moveTo>
                      <a:pt x="2296" y="1"/>
                    </a:moveTo>
                    <a:cubicBezTo>
                      <a:pt x="1019" y="1"/>
                      <a:pt x="1" y="1034"/>
                      <a:pt x="1" y="2311"/>
                    </a:cubicBezTo>
                    <a:lnTo>
                      <a:pt x="335" y="17417"/>
                    </a:lnTo>
                    <a:lnTo>
                      <a:pt x="335" y="22204"/>
                    </a:lnTo>
                    <a:cubicBezTo>
                      <a:pt x="335" y="23313"/>
                      <a:pt x="1110" y="24255"/>
                      <a:pt x="2189" y="24468"/>
                    </a:cubicBezTo>
                    <a:cubicBezTo>
                      <a:pt x="2337" y="24497"/>
                      <a:pt x="2484" y="24511"/>
                      <a:pt x="2630" y="24511"/>
                    </a:cubicBezTo>
                    <a:cubicBezTo>
                      <a:pt x="3551" y="24511"/>
                      <a:pt x="4403" y="23951"/>
                      <a:pt x="4758" y="23085"/>
                    </a:cubicBezTo>
                    <a:cubicBezTo>
                      <a:pt x="5122" y="23936"/>
                      <a:pt x="5958" y="24514"/>
                      <a:pt x="6900" y="24514"/>
                    </a:cubicBezTo>
                    <a:cubicBezTo>
                      <a:pt x="8162" y="24514"/>
                      <a:pt x="9195" y="23480"/>
                      <a:pt x="9195" y="22204"/>
                    </a:cubicBezTo>
                    <a:lnTo>
                      <a:pt x="9317" y="16095"/>
                    </a:lnTo>
                    <a:cubicBezTo>
                      <a:pt x="9760" y="16538"/>
                      <a:pt x="10347" y="16762"/>
                      <a:pt x="10935" y="16762"/>
                    </a:cubicBezTo>
                    <a:cubicBezTo>
                      <a:pt x="11476" y="16762"/>
                      <a:pt x="12017" y="16572"/>
                      <a:pt x="12447" y="16186"/>
                    </a:cubicBezTo>
                    <a:cubicBezTo>
                      <a:pt x="13359" y="15380"/>
                      <a:pt x="13481" y="14013"/>
                      <a:pt x="12751" y="13055"/>
                    </a:cubicBezTo>
                    <a:lnTo>
                      <a:pt x="9317" y="8709"/>
                    </a:lnTo>
                    <a:lnTo>
                      <a:pt x="9317" y="5928"/>
                    </a:lnTo>
                    <a:lnTo>
                      <a:pt x="4590" y="5928"/>
                    </a:lnTo>
                    <a:lnTo>
                      <a:pt x="4590" y="2311"/>
                    </a:lnTo>
                    <a:cubicBezTo>
                      <a:pt x="4590" y="1034"/>
                      <a:pt x="3572" y="1"/>
                      <a:pt x="2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74"/>
              <p:cNvSpPr/>
              <p:nvPr/>
            </p:nvSpPr>
            <p:spPr>
              <a:xfrm flipH="1">
                <a:off x="2712953" y="3627756"/>
                <a:ext cx="240230" cy="299392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3846" extrusionOk="0">
                    <a:moveTo>
                      <a:pt x="3086" y="3846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99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74"/>
              <p:cNvSpPr/>
              <p:nvPr/>
            </p:nvSpPr>
            <p:spPr>
              <a:xfrm flipH="1">
                <a:off x="2712953" y="3627756"/>
                <a:ext cx="240230" cy="299392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3846" fill="none" extrusionOk="0">
                    <a:moveTo>
                      <a:pt x="3086" y="3846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74"/>
              <p:cNvSpPr/>
              <p:nvPr/>
            </p:nvSpPr>
            <p:spPr>
              <a:xfrm flipH="1">
                <a:off x="3066678" y="4080877"/>
                <a:ext cx="78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0" extrusionOk="0">
                    <a:moveTo>
                      <a:pt x="1" y="500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99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74"/>
              <p:cNvSpPr/>
              <p:nvPr/>
            </p:nvSpPr>
            <p:spPr>
              <a:xfrm flipH="1">
                <a:off x="3066678" y="4080877"/>
                <a:ext cx="78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0" fill="none" extrusionOk="0">
                    <a:moveTo>
                      <a:pt x="1" y="500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74"/>
              <p:cNvSpPr/>
              <p:nvPr/>
            </p:nvSpPr>
            <p:spPr>
              <a:xfrm flipH="1">
                <a:off x="2535471" y="2823097"/>
                <a:ext cx="156235" cy="17445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241" extrusionOk="0">
                    <a:moveTo>
                      <a:pt x="968" y="1"/>
                    </a:moveTo>
                    <a:cubicBezTo>
                      <a:pt x="945" y="1"/>
                      <a:pt x="921" y="2"/>
                      <a:pt x="897" y="4"/>
                    </a:cubicBezTo>
                    <a:cubicBezTo>
                      <a:pt x="380" y="65"/>
                      <a:pt x="0" y="596"/>
                      <a:pt x="76" y="1219"/>
                    </a:cubicBezTo>
                    <a:cubicBezTo>
                      <a:pt x="134" y="1799"/>
                      <a:pt x="565" y="2241"/>
                      <a:pt x="1054" y="2241"/>
                    </a:cubicBezTo>
                    <a:cubicBezTo>
                      <a:pt x="1077" y="2241"/>
                      <a:pt x="1101" y="2240"/>
                      <a:pt x="1125" y="2238"/>
                    </a:cubicBezTo>
                    <a:cubicBezTo>
                      <a:pt x="1642" y="2177"/>
                      <a:pt x="2006" y="1645"/>
                      <a:pt x="1945" y="1022"/>
                    </a:cubicBezTo>
                    <a:cubicBezTo>
                      <a:pt x="1887" y="442"/>
                      <a:pt x="1456" y="1"/>
                      <a:pt x="9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74"/>
              <p:cNvSpPr/>
              <p:nvPr/>
            </p:nvSpPr>
            <p:spPr>
              <a:xfrm flipH="1">
                <a:off x="3033513" y="2632850"/>
                <a:ext cx="183481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050" extrusionOk="0">
                    <a:moveTo>
                      <a:pt x="1348" y="1"/>
                    </a:moveTo>
                    <a:cubicBezTo>
                      <a:pt x="1075" y="1"/>
                      <a:pt x="785" y="107"/>
                      <a:pt x="548" y="320"/>
                    </a:cubicBezTo>
                    <a:cubicBezTo>
                      <a:pt x="92" y="730"/>
                      <a:pt x="1" y="1384"/>
                      <a:pt x="335" y="1764"/>
                    </a:cubicBezTo>
                    <a:cubicBezTo>
                      <a:pt x="503" y="1954"/>
                      <a:pt x="742" y="2049"/>
                      <a:pt x="997" y="2049"/>
                    </a:cubicBezTo>
                    <a:cubicBezTo>
                      <a:pt x="1272" y="2049"/>
                      <a:pt x="1565" y="1939"/>
                      <a:pt x="1809" y="1718"/>
                    </a:cubicBezTo>
                    <a:cubicBezTo>
                      <a:pt x="2265" y="1308"/>
                      <a:pt x="2356" y="670"/>
                      <a:pt x="2007" y="275"/>
                    </a:cubicBezTo>
                    <a:cubicBezTo>
                      <a:pt x="1839" y="92"/>
                      <a:pt x="1600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74"/>
              <p:cNvSpPr/>
              <p:nvPr/>
            </p:nvSpPr>
            <p:spPr>
              <a:xfrm flipH="1">
                <a:off x="2560290" y="2662119"/>
                <a:ext cx="810444" cy="812313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10435" extrusionOk="0">
                    <a:moveTo>
                      <a:pt x="5548" y="0"/>
                    </a:moveTo>
                    <a:cubicBezTo>
                      <a:pt x="3818" y="0"/>
                      <a:pt x="2194" y="1053"/>
                      <a:pt x="1535" y="2771"/>
                    </a:cubicBezTo>
                    <a:lnTo>
                      <a:pt x="836" y="4625"/>
                    </a:lnTo>
                    <a:cubicBezTo>
                      <a:pt x="0" y="6844"/>
                      <a:pt x="1110" y="9306"/>
                      <a:pt x="3328" y="10157"/>
                    </a:cubicBezTo>
                    <a:cubicBezTo>
                      <a:pt x="3829" y="10345"/>
                      <a:pt x="4343" y="10435"/>
                      <a:pt x="4847" y="10435"/>
                    </a:cubicBezTo>
                    <a:cubicBezTo>
                      <a:pt x="6577" y="10435"/>
                      <a:pt x="8201" y="9382"/>
                      <a:pt x="8860" y="7664"/>
                    </a:cubicBezTo>
                    <a:lnTo>
                      <a:pt x="9559" y="5810"/>
                    </a:lnTo>
                    <a:cubicBezTo>
                      <a:pt x="10410" y="3591"/>
                      <a:pt x="9301" y="1130"/>
                      <a:pt x="7067" y="278"/>
                    </a:cubicBezTo>
                    <a:cubicBezTo>
                      <a:pt x="6566" y="90"/>
                      <a:pt x="6052" y="0"/>
                      <a:pt x="55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74"/>
              <p:cNvSpPr/>
              <p:nvPr/>
            </p:nvSpPr>
            <p:spPr>
              <a:xfrm flipH="1">
                <a:off x="2610041" y="2843648"/>
                <a:ext cx="371554" cy="29098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738" extrusionOk="0">
                    <a:moveTo>
                      <a:pt x="2139" y="0"/>
                    </a:moveTo>
                    <a:cubicBezTo>
                      <a:pt x="1333" y="0"/>
                      <a:pt x="619" y="414"/>
                      <a:pt x="351" y="1107"/>
                    </a:cubicBezTo>
                    <a:cubicBezTo>
                      <a:pt x="1" y="2034"/>
                      <a:pt x="609" y="3144"/>
                      <a:pt x="1733" y="3569"/>
                    </a:cubicBezTo>
                    <a:cubicBezTo>
                      <a:pt x="2034" y="3683"/>
                      <a:pt x="2341" y="3737"/>
                      <a:pt x="2635" y="3737"/>
                    </a:cubicBezTo>
                    <a:cubicBezTo>
                      <a:pt x="3440" y="3737"/>
                      <a:pt x="4152" y="3332"/>
                      <a:pt x="4408" y="2642"/>
                    </a:cubicBezTo>
                    <a:cubicBezTo>
                      <a:pt x="4773" y="1700"/>
                      <a:pt x="4150" y="591"/>
                      <a:pt x="3025" y="165"/>
                    </a:cubicBezTo>
                    <a:cubicBezTo>
                      <a:pt x="2729" y="53"/>
                      <a:pt x="2428" y="0"/>
                      <a:pt x="2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74"/>
              <p:cNvSpPr/>
              <p:nvPr/>
            </p:nvSpPr>
            <p:spPr>
              <a:xfrm flipH="1">
                <a:off x="2854859" y="2748991"/>
                <a:ext cx="371554" cy="291997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751" extrusionOk="0">
                    <a:moveTo>
                      <a:pt x="2151" y="0"/>
                    </a:moveTo>
                    <a:cubicBezTo>
                      <a:pt x="1341" y="0"/>
                      <a:pt x="622" y="414"/>
                      <a:pt x="365" y="1108"/>
                    </a:cubicBezTo>
                    <a:cubicBezTo>
                      <a:pt x="0" y="2050"/>
                      <a:pt x="623" y="3159"/>
                      <a:pt x="1748" y="3585"/>
                    </a:cubicBezTo>
                    <a:cubicBezTo>
                      <a:pt x="2044" y="3697"/>
                      <a:pt x="2345" y="3750"/>
                      <a:pt x="2634" y="3750"/>
                    </a:cubicBezTo>
                    <a:cubicBezTo>
                      <a:pt x="3440" y="3750"/>
                      <a:pt x="4154" y="3336"/>
                      <a:pt x="4423" y="2643"/>
                    </a:cubicBezTo>
                    <a:cubicBezTo>
                      <a:pt x="4772" y="1700"/>
                      <a:pt x="4164" y="591"/>
                      <a:pt x="3040" y="165"/>
                    </a:cubicBezTo>
                    <a:cubicBezTo>
                      <a:pt x="2743" y="53"/>
                      <a:pt x="2441" y="0"/>
                      <a:pt x="2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74"/>
              <p:cNvSpPr/>
              <p:nvPr/>
            </p:nvSpPr>
            <p:spPr>
              <a:xfrm flipH="1">
                <a:off x="2791033" y="2961346"/>
                <a:ext cx="76989" cy="60096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72" extrusionOk="0">
                    <a:moveTo>
                      <a:pt x="449" y="1"/>
                    </a:moveTo>
                    <a:cubicBezTo>
                      <a:pt x="279" y="1"/>
                      <a:pt x="133" y="88"/>
                      <a:pt x="77" y="234"/>
                    </a:cubicBezTo>
                    <a:cubicBezTo>
                      <a:pt x="1" y="431"/>
                      <a:pt x="138" y="659"/>
                      <a:pt x="366" y="735"/>
                    </a:cubicBezTo>
                    <a:cubicBezTo>
                      <a:pt x="427" y="760"/>
                      <a:pt x="490" y="771"/>
                      <a:pt x="551" y="771"/>
                    </a:cubicBezTo>
                    <a:cubicBezTo>
                      <a:pt x="718" y="771"/>
                      <a:pt x="868" y="686"/>
                      <a:pt x="913" y="553"/>
                    </a:cubicBezTo>
                    <a:cubicBezTo>
                      <a:pt x="989" y="355"/>
                      <a:pt x="867" y="127"/>
                      <a:pt x="639" y="36"/>
                    </a:cubicBezTo>
                    <a:cubicBezTo>
                      <a:pt x="575" y="12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74"/>
              <p:cNvSpPr/>
              <p:nvPr/>
            </p:nvSpPr>
            <p:spPr>
              <a:xfrm flipH="1">
                <a:off x="2985019" y="2888018"/>
                <a:ext cx="76989" cy="6001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71" extrusionOk="0">
                    <a:moveTo>
                      <a:pt x="449" y="0"/>
                    </a:moveTo>
                    <a:cubicBezTo>
                      <a:pt x="279" y="0"/>
                      <a:pt x="132" y="88"/>
                      <a:pt x="77" y="234"/>
                    </a:cubicBezTo>
                    <a:cubicBezTo>
                      <a:pt x="1" y="416"/>
                      <a:pt x="137" y="644"/>
                      <a:pt x="365" y="735"/>
                    </a:cubicBezTo>
                    <a:cubicBezTo>
                      <a:pt x="426" y="759"/>
                      <a:pt x="489" y="771"/>
                      <a:pt x="548" y="771"/>
                    </a:cubicBezTo>
                    <a:cubicBezTo>
                      <a:pt x="712" y="771"/>
                      <a:pt x="857" y="686"/>
                      <a:pt x="912" y="553"/>
                    </a:cubicBezTo>
                    <a:cubicBezTo>
                      <a:pt x="988" y="355"/>
                      <a:pt x="867" y="127"/>
                      <a:pt x="639" y="36"/>
                    </a:cubicBezTo>
                    <a:cubicBezTo>
                      <a:pt x="575" y="12"/>
                      <a:pt x="510" y="0"/>
                      <a:pt x="4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74"/>
              <p:cNvSpPr/>
              <p:nvPr/>
            </p:nvSpPr>
            <p:spPr>
              <a:xfrm flipH="1">
                <a:off x="2757863" y="2995674"/>
                <a:ext cx="517046" cy="404249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5193" extrusionOk="0">
                    <a:moveTo>
                      <a:pt x="2977" y="1"/>
                    </a:moveTo>
                    <a:cubicBezTo>
                      <a:pt x="1858" y="1"/>
                      <a:pt x="869" y="567"/>
                      <a:pt x="502" y="1525"/>
                    </a:cubicBezTo>
                    <a:cubicBezTo>
                      <a:pt x="0" y="2832"/>
                      <a:pt x="866" y="4367"/>
                      <a:pt x="2432" y="4960"/>
                    </a:cubicBezTo>
                    <a:cubicBezTo>
                      <a:pt x="2845" y="5118"/>
                      <a:pt x="3267" y="5193"/>
                      <a:pt x="3673" y="5193"/>
                    </a:cubicBezTo>
                    <a:cubicBezTo>
                      <a:pt x="4789" y="5193"/>
                      <a:pt x="5783" y="4626"/>
                      <a:pt x="6140" y="3668"/>
                    </a:cubicBezTo>
                    <a:cubicBezTo>
                      <a:pt x="6641" y="2361"/>
                      <a:pt x="5775" y="811"/>
                      <a:pt x="4225" y="233"/>
                    </a:cubicBezTo>
                    <a:cubicBezTo>
                      <a:pt x="3808" y="75"/>
                      <a:pt x="3384" y="1"/>
                      <a:pt x="2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74"/>
              <p:cNvSpPr/>
              <p:nvPr/>
            </p:nvSpPr>
            <p:spPr>
              <a:xfrm flipH="1">
                <a:off x="2981517" y="3074684"/>
                <a:ext cx="34330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42" extrusionOk="0">
                    <a:moveTo>
                      <a:pt x="254" y="1"/>
                    </a:moveTo>
                    <a:cubicBezTo>
                      <a:pt x="173" y="1"/>
                      <a:pt x="83" y="58"/>
                      <a:pt x="46" y="145"/>
                    </a:cubicBezTo>
                    <a:cubicBezTo>
                      <a:pt x="0" y="267"/>
                      <a:pt x="46" y="389"/>
                      <a:pt x="152" y="434"/>
                    </a:cubicBezTo>
                    <a:cubicBezTo>
                      <a:pt x="168" y="439"/>
                      <a:pt x="184" y="442"/>
                      <a:pt x="200" y="442"/>
                    </a:cubicBezTo>
                    <a:cubicBezTo>
                      <a:pt x="278" y="442"/>
                      <a:pt x="358" y="383"/>
                      <a:pt x="395" y="282"/>
                    </a:cubicBezTo>
                    <a:cubicBezTo>
                      <a:pt x="441" y="176"/>
                      <a:pt x="395" y="39"/>
                      <a:pt x="304" y="9"/>
                    </a:cubicBezTo>
                    <a:cubicBezTo>
                      <a:pt x="288" y="3"/>
                      <a:pt x="271" y="1"/>
                      <a:pt x="2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74"/>
              <p:cNvSpPr/>
              <p:nvPr/>
            </p:nvSpPr>
            <p:spPr>
              <a:xfrm flipH="1">
                <a:off x="2940104" y="3090097"/>
                <a:ext cx="33162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48" extrusionOk="0">
                    <a:moveTo>
                      <a:pt x="240" y="1"/>
                    </a:moveTo>
                    <a:cubicBezTo>
                      <a:pt x="158" y="1"/>
                      <a:pt x="69" y="60"/>
                      <a:pt x="31" y="160"/>
                    </a:cubicBezTo>
                    <a:cubicBezTo>
                      <a:pt x="0" y="282"/>
                      <a:pt x="31" y="403"/>
                      <a:pt x="137" y="434"/>
                    </a:cubicBezTo>
                    <a:cubicBezTo>
                      <a:pt x="156" y="443"/>
                      <a:pt x="175" y="447"/>
                      <a:pt x="196" y="447"/>
                    </a:cubicBezTo>
                    <a:cubicBezTo>
                      <a:pt x="275" y="447"/>
                      <a:pt x="359" y="382"/>
                      <a:pt x="395" y="297"/>
                    </a:cubicBezTo>
                    <a:cubicBezTo>
                      <a:pt x="426" y="175"/>
                      <a:pt x="395" y="54"/>
                      <a:pt x="289" y="8"/>
                    </a:cubicBezTo>
                    <a:cubicBezTo>
                      <a:pt x="273" y="3"/>
                      <a:pt x="257" y="1"/>
                      <a:pt x="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74"/>
              <p:cNvSpPr/>
              <p:nvPr/>
            </p:nvSpPr>
            <p:spPr>
              <a:xfrm flipH="1">
                <a:off x="2915269" y="3142719"/>
                <a:ext cx="186984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928" fill="none" extrusionOk="0">
                    <a:moveTo>
                      <a:pt x="2402" y="928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9" name="Google Shape;1659;p74"/>
            <p:cNvGrpSpPr/>
            <p:nvPr/>
          </p:nvGrpSpPr>
          <p:grpSpPr>
            <a:xfrm rot="-1777163" flipH="1">
              <a:off x="2937405" y="1565016"/>
              <a:ext cx="1480538" cy="1406150"/>
              <a:chOff x="8543625" y="3554942"/>
              <a:chExt cx="217694" cy="206748"/>
            </a:xfrm>
          </p:grpSpPr>
          <p:sp>
            <p:nvSpPr>
              <p:cNvPr id="1660" name="Google Shape;1660;p74"/>
              <p:cNvSpPr/>
              <p:nvPr/>
            </p:nvSpPr>
            <p:spPr>
              <a:xfrm rot="-3785552">
                <a:off x="8582204" y="3561429"/>
                <a:ext cx="108599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074" extrusionOk="0">
                    <a:moveTo>
                      <a:pt x="1155" y="1"/>
                    </a:moveTo>
                    <a:cubicBezTo>
                      <a:pt x="1155" y="1"/>
                      <a:pt x="0" y="1095"/>
                      <a:pt x="152" y="2220"/>
                    </a:cubicBezTo>
                    <a:cubicBezTo>
                      <a:pt x="304" y="3344"/>
                      <a:pt x="1717" y="4074"/>
                      <a:pt x="1717" y="4074"/>
                    </a:cubicBezTo>
                    <a:cubicBezTo>
                      <a:pt x="1717" y="4074"/>
                      <a:pt x="2888" y="2979"/>
                      <a:pt x="2736" y="1855"/>
                    </a:cubicBezTo>
                    <a:cubicBezTo>
                      <a:pt x="2568" y="730"/>
                      <a:pt x="1155" y="1"/>
                      <a:pt x="1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74"/>
              <p:cNvSpPr/>
              <p:nvPr/>
            </p:nvSpPr>
            <p:spPr>
              <a:xfrm rot="-3785552">
                <a:off x="8626960" y="3618674"/>
                <a:ext cx="102883" cy="13375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557" fill="none" extrusionOk="0">
                    <a:moveTo>
                      <a:pt x="2067" y="0"/>
                    </a:moveTo>
                    <a:cubicBezTo>
                      <a:pt x="2067" y="0"/>
                      <a:pt x="2736" y="1444"/>
                      <a:pt x="2158" y="2432"/>
                    </a:cubicBezTo>
                    <a:cubicBezTo>
                      <a:pt x="1596" y="3405"/>
                      <a:pt x="0" y="3557"/>
                      <a:pt x="0" y="355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2" name="Google Shape;1662;p74"/>
          <p:cNvGrpSpPr/>
          <p:nvPr/>
        </p:nvGrpSpPr>
        <p:grpSpPr>
          <a:xfrm>
            <a:off x="853489" y="-46679"/>
            <a:ext cx="1516438" cy="2456975"/>
            <a:chOff x="734764" y="114783"/>
            <a:chExt cx="1516438" cy="2456975"/>
          </a:xfrm>
        </p:grpSpPr>
        <p:grpSp>
          <p:nvGrpSpPr>
            <p:cNvPr id="1663" name="Google Shape;1663;p74"/>
            <p:cNvGrpSpPr/>
            <p:nvPr/>
          </p:nvGrpSpPr>
          <p:grpSpPr>
            <a:xfrm>
              <a:off x="1427762" y="1119411"/>
              <a:ext cx="705120" cy="1452348"/>
              <a:chOff x="1427762" y="1119411"/>
              <a:chExt cx="705120" cy="1452348"/>
            </a:xfrm>
          </p:grpSpPr>
          <p:sp>
            <p:nvSpPr>
              <p:cNvPr id="1664" name="Google Shape;1664;p74"/>
              <p:cNvSpPr/>
              <p:nvPr/>
            </p:nvSpPr>
            <p:spPr>
              <a:xfrm>
                <a:off x="1427762" y="1316621"/>
                <a:ext cx="705120" cy="875548"/>
              </a:xfrm>
              <a:custGeom>
                <a:avLst/>
                <a:gdLst/>
                <a:ahLst/>
                <a:cxnLst/>
                <a:rect l="l" t="t" r="r" b="b"/>
                <a:pathLst>
                  <a:path w="13709" h="16236" extrusionOk="0">
                    <a:moveTo>
                      <a:pt x="2143" y="0"/>
                    </a:moveTo>
                    <a:cubicBezTo>
                      <a:pt x="958" y="0"/>
                      <a:pt x="0" y="958"/>
                      <a:pt x="0" y="2143"/>
                    </a:cubicBezTo>
                    <a:lnTo>
                      <a:pt x="456" y="12674"/>
                    </a:lnTo>
                    <a:lnTo>
                      <a:pt x="4286" y="11413"/>
                    </a:lnTo>
                    <a:lnTo>
                      <a:pt x="4286" y="8685"/>
                    </a:lnTo>
                    <a:lnTo>
                      <a:pt x="4286" y="8685"/>
                    </a:lnTo>
                    <a:lnTo>
                      <a:pt x="3860" y="8146"/>
                    </a:lnTo>
                    <a:lnTo>
                      <a:pt x="4286" y="7809"/>
                    </a:lnTo>
                    <a:lnTo>
                      <a:pt x="4286" y="2143"/>
                    </a:lnTo>
                    <a:cubicBezTo>
                      <a:pt x="4286" y="958"/>
                      <a:pt x="3313" y="0"/>
                      <a:pt x="2143" y="0"/>
                    </a:cubicBezTo>
                    <a:close/>
                    <a:moveTo>
                      <a:pt x="7219" y="5486"/>
                    </a:moveTo>
                    <a:lnTo>
                      <a:pt x="4286" y="7809"/>
                    </a:lnTo>
                    <a:lnTo>
                      <a:pt x="4286" y="8685"/>
                    </a:lnTo>
                    <a:lnTo>
                      <a:pt x="4286" y="8685"/>
                    </a:lnTo>
                    <a:lnTo>
                      <a:pt x="9605" y="15425"/>
                    </a:lnTo>
                    <a:cubicBezTo>
                      <a:pt x="10033" y="15958"/>
                      <a:pt x="10658" y="16235"/>
                      <a:pt x="11291" y="16235"/>
                    </a:cubicBezTo>
                    <a:cubicBezTo>
                      <a:pt x="11758" y="16235"/>
                      <a:pt x="12229" y="16084"/>
                      <a:pt x="12629" y="15775"/>
                    </a:cubicBezTo>
                    <a:cubicBezTo>
                      <a:pt x="13541" y="15030"/>
                      <a:pt x="13708" y="13693"/>
                      <a:pt x="12979" y="12766"/>
                    </a:cubicBezTo>
                    <a:lnTo>
                      <a:pt x="7219" y="5486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74"/>
              <p:cNvSpPr/>
              <p:nvPr/>
            </p:nvSpPr>
            <p:spPr>
              <a:xfrm>
                <a:off x="1660711" y="2241077"/>
                <a:ext cx="51" cy="257188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1" extrusionOk="0">
                    <a:moveTo>
                      <a:pt x="0" y="5001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74"/>
              <p:cNvSpPr/>
              <p:nvPr/>
            </p:nvSpPr>
            <p:spPr>
              <a:xfrm>
                <a:off x="1660711" y="2241077"/>
                <a:ext cx="51" cy="257188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1" fill="none" extrusionOk="0">
                    <a:moveTo>
                      <a:pt x="0" y="5001"/>
                    </a:moveTo>
                    <a:lnTo>
                      <a:pt x="0" y="1"/>
                    </a:lnTo>
                  </a:path>
                </a:pathLst>
              </a:custGeom>
              <a:noFill/>
              <a:ln w="9500" cap="flat" cmpd="sng">
                <a:solidFill>
                  <a:srgbClr val="303030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74"/>
              <p:cNvSpPr/>
              <p:nvPr/>
            </p:nvSpPr>
            <p:spPr>
              <a:xfrm>
                <a:off x="1448087" y="1964453"/>
                <a:ext cx="227491" cy="607306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809" extrusionOk="0">
                    <a:moveTo>
                      <a:pt x="1" y="0"/>
                    </a:moveTo>
                    <a:lnTo>
                      <a:pt x="1" y="9665"/>
                    </a:lnTo>
                    <a:cubicBezTo>
                      <a:pt x="1" y="10851"/>
                      <a:pt x="958" y="11808"/>
                      <a:pt x="2143" y="11808"/>
                    </a:cubicBezTo>
                    <a:lnTo>
                      <a:pt x="2280" y="11808"/>
                    </a:lnTo>
                    <a:cubicBezTo>
                      <a:pt x="3465" y="11808"/>
                      <a:pt x="4423" y="10851"/>
                      <a:pt x="4423" y="96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74"/>
              <p:cNvSpPr/>
              <p:nvPr/>
            </p:nvSpPr>
            <p:spPr>
              <a:xfrm>
                <a:off x="1659116" y="1964453"/>
                <a:ext cx="227542" cy="607306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11809" extrusionOk="0">
                    <a:moveTo>
                      <a:pt x="1" y="0"/>
                    </a:moveTo>
                    <a:lnTo>
                      <a:pt x="1" y="9665"/>
                    </a:lnTo>
                    <a:cubicBezTo>
                      <a:pt x="1" y="10851"/>
                      <a:pt x="958" y="11808"/>
                      <a:pt x="2143" y="11808"/>
                    </a:cubicBezTo>
                    <a:lnTo>
                      <a:pt x="2280" y="11808"/>
                    </a:lnTo>
                    <a:cubicBezTo>
                      <a:pt x="3466" y="11808"/>
                      <a:pt x="4423" y="10851"/>
                      <a:pt x="4423" y="96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74"/>
              <p:cNvSpPr/>
              <p:nvPr/>
            </p:nvSpPr>
            <p:spPr>
              <a:xfrm>
                <a:off x="1450453" y="1805802"/>
                <a:ext cx="453387" cy="37984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7386" extrusionOk="0">
                    <a:moveTo>
                      <a:pt x="4407" y="0"/>
                    </a:moveTo>
                    <a:cubicBezTo>
                      <a:pt x="1976" y="0"/>
                      <a:pt x="0" y="1641"/>
                      <a:pt x="0" y="3693"/>
                    </a:cubicBezTo>
                    <a:cubicBezTo>
                      <a:pt x="0" y="5729"/>
                      <a:pt x="1976" y="7386"/>
                      <a:pt x="4407" y="7386"/>
                    </a:cubicBezTo>
                    <a:cubicBezTo>
                      <a:pt x="6839" y="7386"/>
                      <a:pt x="8814" y="5729"/>
                      <a:pt x="8814" y="3693"/>
                    </a:cubicBezTo>
                    <a:cubicBezTo>
                      <a:pt x="8814" y="1641"/>
                      <a:pt x="6839" y="0"/>
                      <a:pt x="44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74"/>
              <p:cNvSpPr/>
              <p:nvPr/>
            </p:nvSpPr>
            <p:spPr>
              <a:xfrm>
                <a:off x="1946008" y="1246383"/>
                <a:ext cx="154815" cy="146619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851" extrusionOk="0">
                    <a:moveTo>
                      <a:pt x="1970" y="0"/>
                    </a:moveTo>
                    <a:cubicBezTo>
                      <a:pt x="1726" y="0"/>
                      <a:pt x="1482" y="96"/>
                      <a:pt x="1292" y="286"/>
                    </a:cubicBezTo>
                    <a:lnTo>
                      <a:pt x="76" y="1456"/>
                    </a:lnTo>
                    <a:cubicBezTo>
                      <a:pt x="0" y="1532"/>
                      <a:pt x="0" y="1638"/>
                      <a:pt x="76" y="1714"/>
                    </a:cubicBezTo>
                    <a:lnTo>
                      <a:pt x="1109" y="2793"/>
                    </a:lnTo>
                    <a:cubicBezTo>
                      <a:pt x="1147" y="2831"/>
                      <a:pt x="1197" y="2850"/>
                      <a:pt x="1246" y="2850"/>
                    </a:cubicBezTo>
                    <a:cubicBezTo>
                      <a:pt x="1296" y="2850"/>
                      <a:pt x="1345" y="2831"/>
                      <a:pt x="1383" y="2793"/>
                    </a:cubicBezTo>
                    <a:lnTo>
                      <a:pt x="2614" y="1608"/>
                    </a:lnTo>
                    <a:cubicBezTo>
                      <a:pt x="3009" y="1243"/>
                      <a:pt x="2994" y="605"/>
                      <a:pt x="2599" y="240"/>
                    </a:cubicBezTo>
                    <a:cubicBezTo>
                      <a:pt x="2417" y="80"/>
                      <a:pt x="2194" y="0"/>
                      <a:pt x="19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74"/>
              <p:cNvSpPr/>
              <p:nvPr/>
            </p:nvSpPr>
            <p:spPr>
              <a:xfrm>
                <a:off x="1702114" y="1119411"/>
                <a:ext cx="96952" cy="146414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847" extrusionOk="0">
                    <a:moveTo>
                      <a:pt x="923" y="1"/>
                    </a:moveTo>
                    <a:cubicBezTo>
                      <a:pt x="413" y="1"/>
                      <a:pt x="1" y="411"/>
                      <a:pt x="1" y="931"/>
                    </a:cubicBezTo>
                    <a:lnTo>
                      <a:pt x="1" y="2664"/>
                    </a:lnTo>
                    <a:cubicBezTo>
                      <a:pt x="1" y="2770"/>
                      <a:pt x="77" y="2846"/>
                      <a:pt x="183" y="2846"/>
                    </a:cubicBezTo>
                    <a:lnTo>
                      <a:pt x="1687" y="2846"/>
                    </a:lnTo>
                    <a:cubicBezTo>
                      <a:pt x="1779" y="2846"/>
                      <a:pt x="1870" y="2770"/>
                      <a:pt x="1870" y="2664"/>
                    </a:cubicBezTo>
                    <a:lnTo>
                      <a:pt x="1870" y="962"/>
                    </a:lnTo>
                    <a:cubicBezTo>
                      <a:pt x="1885" y="460"/>
                      <a:pt x="1505" y="35"/>
                      <a:pt x="1004" y="4"/>
                    </a:cubicBezTo>
                    <a:cubicBezTo>
                      <a:pt x="977" y="2"/>
                      <a:pt x="950" y="1"/>
                      <a:pt x="9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74"/>
              <p:cNvSpPr/>
              <p:nvPr/>
            </p:nvSpPr>
            <p:spPr>
              <a:xfrm>
                <a:off x="1470769" y="1193156"/>
                <a:ext cx="611288" cy="652150"/>
              </a:xfrm>
              <a:custGeom>
                <a:avLst/>
                <a:gdLst/>
                <a:ahLst/>
                <a:cxnLst/>
                <a:rect l="l" t="t" r="r" b="b"/>
                <a:pathLst>
                  <a:path w="11885" h="12681" extrusionOk="0">
                    <a:moveTo>
                      <a:pt x="6612" y="0"/>
                    </a:moveTo>
                    <a:cubicBezTo>
                      <a:pt x="4897" y="0"/>
                      <a:pt x="3268" y="1010"/>
                      <a:pt x="2553" y="2689"/>
                    </a:cubicBezTo>
                    <a:lnTo>
                      <a:pt x="958" y="6412"/>
                    </a:lnTo>
                    <a:cubicBezTo>
                      <a:pt x="0" y="8661"/>
                      <a:pt x="1034" y="11260"/>
                      <a:pt x="3298" y="12217"/>
                    </a:cubicBezTo>
                    <a:lnTo>
                      <a:pt x="3511" y="12324"/>
                    </a:lnTo>
                    <a:cubicBezTo>
                      <a:pt x="4083" y="12565"/>
                      <a:pt x="4675" y="12680"/>
                      <a:pt x="5257" y="12680"/>
                    </a:cubicBezTo>
                    <a:cubicBezTo>
                      <a:pt x="6978" y="12680"/>
                      <a:pt x="8604" y="11675"/>
                      <a:pt x="9331" y="9983"/>
                    </a:cubicBezTo>
                    <a:lnTo>
                      <a:pt x="10912" y="6260"/>
                    </a:lnTo>
                    <a:cubicBezTo>
                      <a:pt x="11884" y="4011"/>
                      <a:pt x="10836" y="1412"/>
                      <a:pt x="8587" y="455"/>
                    </a:cubicBezTo>
                    <a:lnTo>
                      <a:pt x="8359" y="363"/>
                    </a:lnTo>
                    <a:cubicBezTo>
                      <a:pt x="7788" y="117"/>
                      <a:pt x="7195" y="0"/>
                      <a:pt x="6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74"/>
              <p:cNvSpPr/>
              <p:nvPr/>
            </p:nvSpPr>
            <p:spPr>
              <a:xfrm>
                <a:off x="1741203" y="1493231"/>
                <a:ext cx="70413" cy="4530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881" extrusionOk="0">
                    <a:moveTo>
                      <a:pt x="448" y="0"/>
                    </a:moveTo>
                    <a:cubicBezTo>
                      <a:pt x="272" y="0"/>
                      <a:pt x="131" y="64"/>
                      <a:pt x="76" y="182"/>
                    </a:cubicBezTo>
                    <a:cubicBezTo>
                      <a:pt x="0" y="379"/>
                      <a:pt x="198" y="653"/>
                      <a:pt x="532" y="790"/>
                    </a:cubicBezTo>
                    <a:cubicBezTo>
                      <a:pt x="667" y="851"/>
                      <a:pt x="802" y="880"/>
                      <a:pt x="921" y="880"/>
                    </a:cubicBezTo>
                    <a:cubicBezTo>
                      <a:pt x="1097" y="880"/>
                      <a:pt x="1238" y="816"/>
                      <a:pt x="1292" y="698"/>
                    </a:cubicBezTo>
                    <a:cubicBezTo>
                      <a:pt x="1368" y="501"/>
                      <a:pt x="1171" y="227"/>
                      <a:pt x="836" y="91"/>
                    </a:cubicBezTo>
                    <a:cubicBezTo>
                      <a:pt x="701" y="29"/>
                      <a:pt x="566" y="0"/>
                      <a:pt x="4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74"/>
              <p:cNvSpPr/>
              <p:nvPr/>
            </p:nvSpPr>
            <p:spPr>
              <a:xfrm>
                <a:off x="1820924" y="1580810"/>
                <a:ext cx="73550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10" extrusionOk="0">
                    <a:moveTo>
                      <a:pt x="482" y="0"/>
                    </a:moveTo>
                    <a:cubicBezTo>
                      <a:pt x="296" y="0"/>
                      <a:pt x="147" y="68"/>
                      <a:pt x="92" y="196"/>
                    </a:cubicBezTo>
                    <a:cubicBezTo>
                      <a:pt x="0" y="394"/>
                      <a:pt x="213" y="682"/>
                      <a:pt x="563" y="819"/>
                    </a:cubicBezTo>
                    <a:cubicBezTo>
                      <a:pt x="704" y="880"/>
                      <a:pt x="845" y="910"/>
                      <a:pt x="969" y="910"/>
                    </a:cubicBezTo>
                    <a:cubicBezTo>
                      <a:pt x="1152" y="910"/>
                      <a:pt x="1299" y="846"/>
                      <a:pt x="1353" y="728"/>
                    </a:cubicBezTo>
                    <a:cubicBezTo>
                      <a:pt x="1429" y="515"/>
                      <a:pt x="1231" y="242"/>
                      <a:pt x="882" y="90"/>
                    </a:cubicBezTo>
                    <a:cubicBezTo>
                      <a:pt x="743" y="29"/>
                      <a:pt x="605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74"/>
              <p:cNvSpPr/>
              <p:nvPr/>
            </p:nvSpPr>
            <p:spPr>
              <a:xfrm>
                <a:off x="1619256" y="1494619"/>
                <a:ext cx="73550" cy="469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13" extrusionOk="0">
                    <a:moveTo>
                      <a:pt x="476" y="0"/>
                    </a:moveTo>
                    <a:cubicBezTo>
                      <a:pt x="288" y="0"/>
                      <a:pt x="138" y="64"/>
                      <a:pt x="92" y="185"/>
                    </a:cubicBezTo>
                    <a:cubicBezTo>
                      <a:pt x="1" y="383"/>
                      <a:pt x="213" y="671"/>
                      <a:pt x="548" y="823"/>
                    </a:cubicBezTo>
                    <a:cubicBezTo>
                      <a:pt x="686" y="884"/>
                      <a:pt x="825" y="913"/>
                      <a:pt x="948" y="913"/>
                    </a:cubicBezTo>
                    <a:cubicBezTo>
                      <a:pt x="1134" y="913"/>
                      <a:pt x="1283" y="845"/>
                      <a:pt x="1338" y="717"/>
                    </a:cubicBezTo>
                    <a:cubicBezTo>
                      <a:pt x="1429" y="519"/>
                      <a:pt x="1216" y="231"/>
                      <a:pt x="867" y="79"/>
                    </a:cubicBezTo>
                    <a:cubicBezTo>
                      <a:pt x="731" y="26"/>
                      <a:pt x="596" y="0"/>
                      <a:pt x="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74"/>
              <p:cNvSpPr/>
              <p:nvPr/>
            </p:nvSpPr>
            <p:spPr>
              <a:xfrm>
                <a:off x="1703657" y="1534578"/>
                <a:ext cx="64961" cy="153254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980" fill="none" extrusionOk="0">
                    <a:moveTo>
                      <a:pt x="1262" y="1"/>
                    </a:moveTo>
                    <a:lnTo>
                      <a:pt x="1" y="2979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74"/>
              <p:cNvSpPr/>
              <p:nvPr/>
            </p:nvSpPr>
            <p:spPr>
              <a:xfrm>
                <a:off x="1618484" y="1342294"/>
                <a:ext cx="189224" cy="14785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2875" extrusionOk="0">
                    <a:moveTo>
                      <a:pt x="2019" y="0"/>
                    </a:moveTo>
                    <a:cubicBezTo>
                      <a:pt x="1816" y="0"/>
                      <a:pt x="1606" y="35"/>
                      <a:pt x="1399" y="108"/>
                    </a:cubicBezTo>
                    <a:cubicBezTo>
                      <a:pt x="517" y="396"/>
                      <a:pt x="0" y="1232"/>
                      <a:pt x="244" y="1977"/>
                    </a:cubicBezTo>
                    <a:cubicBezTo>
                      <a:pt x="440" y="2531"/>
                      <a:pt x="1004" y="2875"/>
                      <a:pt x="1651" y="2875"/>
                    </a:cubicBezTo>
                    <a:cubicBezTo>
                      <a:pt x="1855" y="2875"/>
                      <a:pt x="2068" y="2840"/>
                      <a:pt x="2280" y="2767"/>
                    </a:cubicBezTo>
                    <a:cubicBezTo>
                      <a:pt x="3161" y="2478"/>
                      <a:pt x="3678" y="1643"/>
                      <a:pt x="3420" y="913"/>
                    </a:cubicBezTo>
                    <a:cubicBezTo>
                      <a:pt x="3235" y="347"/>
                      <a:pt x="2663" y="0"/>
                      <a:pt x="2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74"/>
              <p:cNvSpPr/>
              <p:nvPr/>
            </p:nvSpPr>
            <p:spPr>
              <a:xfrm>
                <a:off x="1806831" y="1409457"/>
                <a:ext cx="172045" cy="16791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65" extrusionOk="0">
                    <a:moveTo>
                      <a:pt x="1463" y="1"/>
                    </a:moveTo>
                    <a:cubicBezTo>
                      <a:pt x="1290" y="1"/>
                      <a:pt x="1119" y="35"/>
                      <a:pt x="958" y="109"/>
                    </a:cubicBezTo>
                    <a:cubicBezTo>
                      <a:pt x="259" y="443"/>
                      <a:pt x="1" y="1400"/>
                      <a:pt x="396" y="2236"/>
                    </a:cubicBezTo>
                    <a:cubicBezTo>
                      <a:pt x="698" y="2874"/>
                      <a:pt x="1292" y="3265"/>
                      <a:pt x="1867" y="3265"/>
                    </a:cubicBezTo>
                    <a:cubicBezTo>
                      <a:pt x="2045" y="3265"/>
                      <a:pt x="2222" y="3227"/>
                      <a:pt x="2387" y="3148"/>
                    </a:cubicBezTo>
                    <a:cubicBezTo>
                      <a:pt x="3086" y="2814"/>
                      <a:pt x="3344" y="1872"/>
                      <a:pt x="2949" y="1036"/>
                    </a:cubicBezTo>
                    <a:cubicBezTo>
                      <a:pt x="2645" y="392"/>
                      <a:pt x="2043" y="1"/>
                      <a:pt x="1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74"/>
              <p:cNvSpPr/>
              <p:nvPr/>
            </p:nvSpPr>
            <p:spPr>
              <a:xfrm>
                <a:off x="1853738" y="1443038"/>
                <a:ext cx="42278" cy="33891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59" extrusionOk="0">
                    <a:moveTo>
                      <a:pt x="365" y="1"/>
                    </a:moveTo>
                    <a:cubicBezTo>
                      <a:pt x="232" y="1"/>
                      <a:pt x="116" y="66"/>
                      <a:pt x="62" y="185"/>
                    </a:cubicBezTo>
                    <a:cubicBezTo>
                      <a:pt x="1" y="337"/>
                      <a:pt x="92" y="535"/>
                      <a:pt x="290" y="626"/>
                    </a:cubicBezTo>
                    <a:cubicBezTo>
                      <a:pt x="342" y="648"/>
                      <a:pt x="397" y="658"/>
                      <a:pt x="450" y="658"/>
                    </a:cubicBezTo>
                    <a:cubicBezTo>
                      <a:pt x="583" y="658"/>
                      <a:pt x="706" y="593"/>
                      <a:pt x="761" y="474"/>
                    </a:cubicBezTo>
                    <a:cubicBezTo>
                      <a:pt x="821" y="322"/>
                      <a:pt x="730" y="124"/>
                      <a:pt x="533" y="33"/>
                    </a:cubicBezTo>
                    <a:cubicBezTo>
                      <a:pt x="476" y="11"/>
                      <a:pt x="419" y="1"/>
                      <a:pt x="3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74"/>
              <p:cNvSpPr/>
              <p:nvPr/>
            </p:nvSpPr>
            <p:spPr>
              <a:xfrm>
                <a:off x="1727110" y="1389143"/>
                <a:ext cx="43050" cy="33839"/>
              </a:xfrm>
              <a:custGeom>
                <a:avLst/>
                <a:gdLst/>
                <a:ahLst/>
                <a:cxnLst/>
                <a:rect l="l" t="t" r="r" b="b"/>
                <a:pathLst>
                  <a:path w="837" h="658" extrusionOk="0">
                    <a:moveTo>
                      <a:pt x="378" y="0"/>
                    </a:moveTo>
                    <a:cubicBezTo>
                      <a:pt x="240" y="0"/>
                      <a:pt x="116" y="65"/>
                      <a:pt x="62" y="185"/>
                    </a:cubicBezTo>
                    <a:cubicBezTo>
                      <a:pt x="1" y="337"/>
                      <a:pt x="92" y="534"/>
                      <a:pt x="290" y="625"/>
                    </a:cubicBezTo>
                    <a:cubicBezTo>
                      <a:pt x="346" y="647"/>
                      <a:pt x="404" y="658"/>
                      <a:pt x="459" y="658"/>
                    </a:cubicBezTo>
                    <a:cubicBezTo>
                      <a:pt x="597" y="658"/>
                      <a:pt x="717" y="592"/>
                      <a:pt x="761" y="473"/>
                    </a:cubicBezTo>
                    <a:cubicBezTo>
                      <a:pt x="837" y="321"/>
                      <a:pt x="730" y="124"/>
                      <a:pt x="548" y="33"/>
                    </a:cubicBezTo>
                    <a:cubicBezTo>
                      <a:pt x="491" y="11"/>
                      <a:pt x="433" y="0"/>
                      <a:pt x="3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1" name="Google Shape;1681;p74"/>
            <p:cNvGrpSpPr/>
            <p:nvPr/>
          </p:nvGrpSpPr>
          <p:grpSpPr>
            <a:xfrm rot="2480503">
              <a:off x="942807" y="347981"/>
              <a:ext cx="1100353" cy="1045071"/>
              <a:chOff x="8543625" y="3554942"/>
              <a:chExt cx="217694" cy="206748"/>
            </a:xfrm>
          </p:grpSpPr>
          <p:sp>
            <p:nvSpPr>
              <p:cNvPr id="1682" name="Google Shape;1682;p74"/>
              <p:cNvSpPr/>
              <p:nvPr/>
            </p:nvSpPr>
            <p:spPr>
              <a:xfrm rot="-3785552">
                <a:off x="8582204" y="3561429"/>
                <a:ext cx="108599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074" extrusionOk="0">
                    <a:moveTo>
                      <a:pt x="1155" y="1"/>
                    </a:moveTo>
                    <a:cubicBezTo>
                      <a:pt x="1155" y="1"/>
                      <a:pt x="0" y="1095"/>
                      <a:pt x="152" y="2220"/>
                    </a:cubicBezTo>
                    <a:cubicBezTo>
                      <a:pt x="304" y="3344"/>
                      <a:pt x="1717" y="4074"/>
                      <a:pt x="1717" y="4074"/>
                    </a:cubicBezTo>
                    <a:cubicBezTo>
                      <a:pt x="1717" y="4074"/>
                      <a:pt x="2888" y="2979"/>
                      <a:pt x="2736" y="1855"/>
                    </a:cubicBezTo>
                    <a:cubicBezTo>
                      <a:pt x="2568" y="730"/>
                      <a:pt x="1155" y="1"/>
                      <a:pt x="1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74"/>
              <p:cNvSpPr/>
              <p:nvPr/>
            </p:nvSpPr>
            <p:spPr>
              <a:xfrm rot="-3785552">
                <a:off x="8626960" y="3618674"/>
                <a:ext cx="102883" cy="13375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557" fill="none" extrusionOk="0">
                    <a:moveTo>
                      <a:pt x="2067" y="0"/>
                    </a:moveTo>
                    <a:cubicBezTo>
                      <a:pt x="2067" y="0"/>
                      <a:pt x="2736" y="1444"/>
                      <a:pt x="2158" y="2432"/>
                    </a:cubicBezTo>
                    <a:cubicBezTo>
                      <a:pt x="1596" y="3405"/>
                      <a:pt x="0" y="3557"/>
                      <a:pt x="0" y="355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04" y="2836680"/>
            <a:ext cx="3725455" cy="159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ign Language for Middle School - 7th Grade: Chinese by Slidesgo">
  <a:themeElements>
    <a:clrScheme name="Simple Light">
      <a:dk1>
        <a:srgbClr val="FCEFE6"/>
      </a:dk1>
      <a:lt1>
        <a:srgbClr val="FFC6C7"/>
      </a:lt1>
      <a:dk2>
        <a:srgbClr val="EB84C2"/>
      </a:dk2>
      <a:lt2>
        <a:srgbClr val="EC8AB0"/>
      </a:lt2>
      <a:accent1>
        <a:srgbClr val="BBF7EE"/>
      </a:accent1>
      <a:accent2>
        <a:srgbClr val="6EEBDA"/>
      </a:accent2>
      <a:accent3>
        <a:srgbClr val="33C2AE"/>
      </a:accent3>
      <a:accent4>
        <a:srgbClr val="12685D"/>
      </a:accent4>
      <a:accent5>
        <a:srgbClr val="9C8ADF"/>
      </a:accent5>
      <a:accent6>
        <a:srgbClr val="FFFFFF"/>
      </a:accent6>
      <a:hlink>
        <a:srgbClr val="BBF7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72</Words>
  <Application>Microsoft Office PowerPoint</Application>
  <PresentationFormat>On-screen Show (16:9)</PresentationFormat>
  <Paragraphs>12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Times New Roman</vt:lpstr>
      <vt:lpstr>Arial</vt:lpstr>
      <vt:lpstr>M PLUS Rounded 1c</vt:lpstr>
      <vt:lpstr>M PLUS Rounded 1c ExtraBold</vt:lpstr>
      <vt:lpstr>Foreign Language for Middle School - 7th Grade: Chinese by Slidesgo</vt:lpstr>
      <vt:lpstr>PowerPoint Presentation</vt:lpstr>
      <vt:lpstr>PowerPoint Presentation</vt:lpstr>
      <vt:lpstr>QUẢ DỨA</vt:lpstr>
      <vt:lpstr>PowerPoint Presentation</vt:lpstr>
      <vt:lpstr>Xin chào &amp;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Middle School</dc:title>
  <dc:creator>Administrator</dc:creator>
  <cp:lastModifiedBy>Techsi.vn</cp:lastModifiedBy>
  <cp:revision>65</cp:revision>
  <dcterms:modified xsi:type="dcterms:W3CDTF">2025-06-04T09:30:46Z</dcterms:modified>
</cp:coreProperties>
</file>