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03" r:id="rId3"/>
    <p:sldId id="292" r:id="rId4"/>
    <p:sldId id="304" r:id="rId5"/>
    <p:sldId id="259" r:id="rId6"/>
    <p:sldId id="260" r:id="rId7"/>
    <p:sldId id="261" r:id="rId8"/>
    <p:sldId id="285" r:id="rId9"/>
    <p:sldId id="286" r:id="rId10"/>
    <p:sldId id="287" r:id="rId11"/>
    <p:sldId id="290" r:id="rId12"/>
    <p:sldId id="299" r:id="rId13"/>
    <p:sldId id="300" r:id="rId14"/>
    <p:sldId id="301" r:id="rId15"/>
    <p:sldId id="270" r:id="rId16"/>
    <p:sldId id="271" r:id="rId17"/>
    <p:sldId id="327" r:id="rId18"/>
    <p:sldId id="305" r:id="rId19"/>
    <p:sldId id="310" r:id="rId20"/>
    <p:sldId id="306" r:id="rId21"/>
    <p:sldId id="312" r:id="rId22"/>
    <p:sldId id="314" r:id="rId23"/>
    <p:sldId id="316" r:id="rId24"/>
    <p:sldId id="307" r:id="rId25"/>
    <p:sldId id="317" r:id="rId26"/>
    <p:sldId id="324" r:id="rId27"/>
    <p:sldId id="326" r:id="rId28"/>
    <p:sldId id="308" r:id="rId29"/>
    <p:sldId id="319" r:id="rId30"/>
    <p:sldId id="321" r:id="rId31"/>
    <p:sldId id="322" r:id="rId32"/>
    <p:sldId id="283" r:id="rId33"/>
    <p:sldId id="269" r:id="rId34"/>
    <p:sldId id="279" r:id="rId35"/>
    <p:sldId id="284" r:id="rId3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-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E333-60B1-4F3B-8A20-0D096C7611BB}" type="datetimeFigureOut">
              <a:rPr lang="vi-VN" smtClean="0"/>
              <a:pPr/>
              <a:t>25/12/2025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E016-6C0D-43D6-8E90-0DE00C95A28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4562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E333-60B1-4F3B-8A20-0D096C7611BB}" type="datetimeFigureOut">
              <a:rPr lang="vi-VN" smtClean="0"/>
              <a:pPr/>
              <a:t>25/12/2025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E016-6C0D-43D6-8E90-0DE00C95A28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2588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E333-60B1-4F3B-8A20-0D096C7611BB}" type="datetimeFigureOut">
              <a:rPr lang="vi-VN" smtClean="0"/>
              <a:pPr/>
              <a:t>25/12/2025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E016-6C0D-43D6-8E90-0DE00C95A28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57205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21FBB-F357-4E27-84AD-13444B2F47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090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FC4DD-FC99-402D-9563-C0B36742D8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101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A150B-6B04-4EBA-8205-210181A2AA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287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CF8F8-32C8-4113-8025-06D1545C26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182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60701-DBC0-4CAB-B3BF-25FE21ED16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4104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2A990-939B-42E7-9B26-15C4D1C486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4183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138B7-AAFF-4D90-B921-5D374678A5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3294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98D20-8A38-4F9B-BD54-0F3080CB73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425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E333-60B1-4F3B-8A20-0D096C7611BB}" type="datetimeFigureOut">
              <a:rPr lang="vi-VN" smtClean="0"/>
              <a:pPr/>
              <a:t>25/12/2025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E016-6C0D-43D6-8E90-0DE00C95A28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61064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77282-10CF-4E33-9E5E-DF1CC5B839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1851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83DA3-AE69-49CB-A4C7-4DF01436ED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934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0DCBF-A490-4180-BF28-805AC305961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7431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9215C-7D73-4184-9247-A5E0E6425B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161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E333-60B1-4F3B-8A20-0D096C7611BB}" type="datetimeFigureOut">
              <a:rPr lang="vi-VN" smtClean="0"/>
              <a:pPr/>
              <a:t>25/12/2025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E016-6C0D-43D6-8E90-0DE00C95A28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16480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E333-60B1-4F3B-8A20-0D096C7611BB}" type="datetimeFigureOut">
              <a:rPr lang="vi-VN" smtClean="0"/>
              <a:pPr/>
              <a:t>25/12/2025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E016-6C0D-43D6-8E90-0DE00C95A28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20922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E333-60B1-4F3B-8A20-0D096C7611BB}" type="datetimeFigureOut">
              <a:rPr lang="vi-VN" smtClean="0"/>
              <a:pPr/>
              <a:t>25/12/2025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E016-6C0D-43D6-8E90-0DE00C95A28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53191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E333-60B1-4F3B-8A20-0D096C7611BB}" type="datetimeFigureOut">
              <a:rPr lang="vi-VN" smtClean="0"/>
              <a:pPr/>
              <a:t>25/12/2025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E016-6C0D-43D6-8E90-0DE00C95A28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7981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E333-60B1-4F3B-8A20-0D096C7611BB}" type="datetimeFigureOut">
              <a:rPr lang="vi-VN" smtClean="0"/>
              <a:pPr/>
              <a:t>25/12/2025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E016-6C0D-43D6-8E90-0DE00C95A28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68185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E333-60B1-4F3B-8A20-0D096C7611BB}" type="datetimeFigureOut">
              <a:rPr lang="vi-VN" smtClean="0"/>
              <a:pPr/>
              <a:t>25/12/2025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E016-6C0D-43D6-8E90-0DE00C95A28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3125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E333-60B1-4F3B-8A20-0D096C7611BB}" type="datetimeFigureOut">
              <a:rPr lang="vi-VN" smtClean="0"/>
              <a:pPr/>
              <a:t>25/12/2025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E016-6C0D-43D6-8E90-0DE00C95A28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8793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AE333-60B1-4F3B-8A20-0D096C7611BB}" type="datetimeFigureOut">
              <a:rPr lang="vi-VN" smtClean="0"/>
              <a:pPr/>
              <a:t>25/12/2025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9E016-6C0D-43D6-8E90-0DE00C95A28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67724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EDB379-5DF6-4724-9E1C-18D29FCAB51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162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12" Type="http://schemas.openxmlformats.org/officeDocument/2006/relationships/image" Target="../media/image11.gif"/><Relationship Id="rId2" Type="http://schemas.openxmlformats.org/officeDocument/2006/relationships/image" Target="../media/image1.jpeg"/><Relationship Id="rId16" Type="http://schemas.openxmlformats.org/officeDocument/2006/relationships/image" Target="../media/image14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gif"/><Relationship Id="rId11" Type="http://schemas.openxmlformats.org/officeDocument/2006/relationships/image" Target="../media/image10.gif"/><Relationship Id="rId5" Type="http://schemas.openxmlformats.org/officeDocument/2006/relationships/image" Target="../media/image4.gif"/><Relationship Id="rId15" Type="http://schemas.openxmlformats.org/officeDocument/2006/relationships/hyperlink" Target="http://www.glitter-graphics.com/" TargetMode="External"/><Relationship Id="rId10" Type="http://schemas.openxmlformats.org/officeDocument/2006/relationships/image" Target="../media/image9.gif"/><Relationship Id="rId4" Type="http://schemas.openxmlformats.org/officeDocument/2006/relationships/image" Target="../media/image3.gif"/><Relationship Id="rId9" Type="http://schemas.openxmlformats.org/officeDocument/2006/relationships/image" Target="../media/image8.gif"/><Relationship Id="rId14" Type="http://schemas.openxmlformats.org/officeDocument/2006/relationships/image" Target="../media/image1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Desktop\HatGapLangTa-TranVietBinh.mp3" TargetMode="External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Tai%20lieu%20Chung\nhac%20cach%20mang\Copy%20of%20Dai%20Loc%20que%20minh.mp3" TargetMode="External"/><Relationship Id="rId6" Type="http://schemas.openxmlformats.org/officeDocument/2006/relationships/image" Target="../media/image42.gif"/><Relationship Id="rId5" Type="http://schemas.openxmlformats.org/officeDocument/2006/relationships/image" Target="../media/image39.png"/><Relationship Id="rId4" Type="http://schemas.openxmlformats.org/officeDocument/2006/relationships/image" Target="../media/image4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562100" y="1603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1562100" y="14859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6" name="Picture 5" descr="hinhne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-457200"/>
            <a:ext cx="1217295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659204qfhni5vgxw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831063"/>
            <a:ext cx="762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696927qx7ttrgj3j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98220" y="-1022667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658124whpyrk7hc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4263" y="4038600"/>
            <a:ext cx="857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729747d8za2kbusq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421" y="6045756"/>
            <a:ext cx="12763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729344o93wsyqv6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9322" y="906226"/>
            <a:ext cx="73342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1170269phoexz8m4g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454513" y="4979595"/>
            <a:ext cx="76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1782675tih4sethg7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4755" y="64770"/>
            <a:ext cx="7429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1097598lgcsepnnyx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-114300"/>
            <a:ext cx="13239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1097598lgcsepnnyx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-114300"/>
            <a:ext cx="13239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1097598lgcsepnnyx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-114300"/>
            <a:ext cx="13239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729747d8za2kbusq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186" y="6090528"/>
            <a:ext cx="12763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1315570erpqxojwm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21" y="4212908"/>
            <a:ext cx="7620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1076442l03b3w328d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694" y="5723496"/>
            <a:ext cx="8191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1315570erpqxojwm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76264" y="5589593"/>
            <a:ext cx="7620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738531sy1mmj79b1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704182"/>
            <a:ext cx="8572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1152958i5iz67r3x3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955123"/>
            <a:ext cx="7620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 descr="33720xmr97sdczd">
            <a:hlinkClick r:id="rId15"/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494" y="3530525"/>
            <a:ext cx="8572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33720xmr97sdczd">
            <a:hlinkClick r:id="rId15"/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420" y="3455117"/>
            <a:ext cx="8572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1097598lgcsepnnyx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-114300"/>
            <a:ext cx="13239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1097598lgcsepnnyx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700" y="-114300"/>
            <a:ext cx="13239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1512278" y="580292"/>
            <a:ext cx="875713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Phát triển ngôn ngữ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Hoạt động: Làm quen với văn học</a:t>
            </a:r>
          </a:p>
          <a:p>
            <a:pPr>
              <a:buNone/>
            </a:pP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Đề tài: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 “Nàng tiên ốc “</a:t>
            </a:r>
          </a:p>
          <a:p>
            <a:pPr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GV: Phạm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Hiền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: MGL A1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Trường : Mầm non Gia Thụy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2025-2026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822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873171" y="134471"/>
            <a:ext cx="7411402" cy="4144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tươm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65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" y="3429000"/>
            <a:ext cx="58150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+mj-lt"/>
              </a:rPr>
              <a:t>Bà già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vi-VN" sz="3600" b="1" dirty="0">
                <a:solidFill>
                  <a:srgbClr val="FF0000"/>
                </a:solidFill>
                <a:latin typeface="+mj-lt"/>
              </a:rPr>
              <a:t> chuyện lạ</a:t>
            </a:r>
            <a:br>
              <a:rPr lang="vi-VN" sz="3600" b="1" dirty="0">
                <a:solidFill>
                  <a:srgbClr val="FF0000"/>
                </a:solidFill>
                <a:latin typeface="+mj-lt"/>
              </a:rPr>
            </a:br>
            <a:r>
              <a:rPr lang="vi-VN" sz="3600" b="1" dirty="0">
                <a:solidFill>
                  <a:srgbClr val="FF0000"/>
                </a:solidFill>
                <a:latin typeface="+mj-lt"/>
              </a:rPr>
              <a:t>Bèn có ý rình xem</a:t>
            </a:r>
            <a:br>
              <a:rPr lang="vi-VN" sz="3600" b="1" dirty="0">
                <a:solidFill>
                  <a:srgbClr val="FF0000"/>
                </a:solidFill>
                <a:latin typeface="+mj-lt"/>
              </a:rPr>
            </a:br>
            <a:r>
              <a:rPr lang="vi-VN" sz="3600" b="1" dirty="0">
                <a:solidFill>
                  <a:srgbClr val="FF0000"/>
                </a:solidFill>
                <a:latin typeface="+mj-lt"/>
              </a:rPr>
              <a:t>Thì thấy một nàng tiên</a:t>
            </a:r>
            <a:br>
              <a:rPr lang="vi-VN" sz="3600" b="1" dirty="0">
                <a:solidFill>
                  <a:srgbClr val="FF0000"/>
                </a:solidFill>
                <a:latin typeface="+mj-lt"/>
              </a:rPr>
            </a:br>
            <a:r>
              <a:rPr lang="vi-VN" sz="3600" b="1" dirty="0">
                <a:solidFill>
                  <a:srgbClr val="FF0000"/>
                </a:solidFill>
                <a:latin typeface="+mj-lt"/>
              </a:rPr>
              <a:t>Bước ra từ chum nước.</a:t>
            </a:r>
            <a:endParaRPr lang="en-US" sz="36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63720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30767" y="0"/>
            <a:ext cx="7061233" cy="36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già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liền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bí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mật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Đập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vỡ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vỏ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ốc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xanh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Rồi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ôm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lấy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nàng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tiên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chui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nữa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917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29250" y="1052362"/>
            <a:ext cx="7233535" cy="182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mẹ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đó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Rất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thương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yêu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nhau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686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pic>
        <p:nvPicPr>
          <p:cNvPr id="15364" name="Picture 4" descr="Hinh nen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"/>
            <a:ext cx="121920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3235532" y="1588970"/>
            <a:ext cx="477246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Đàm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thoại</a:t>
            </a:r>
            <a:endParaRPr lang="en-US" sz="8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196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F:\NEN\mod_article643209_13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1" y="-13444"/>
            <a:ext cx="12031980" cy="679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3048001" y="1371600"/>
            <a:ext cx="6356227" cy="2751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>
                <a:solidFill>
                  <a:srgbClr val="FF0000"/>
                </a:solidFill>
              </a:rPr>
              <a:t>-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Do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058811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572126" y="0"/>
            <a:ext cx="690562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77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F:\NEN\mod_article643209_13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1" y="3"/>
            <a:ext cx="12031980" cy="679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307080" y="1615440"/>
            <a:ext cx="6102548" cy="1824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60009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1142"/>
          </a:xfrm>
          <a:prstGeom prst="rect">
            <a:avLst/>
          </a:prstGeom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572126" y="0"/>
            <a:ext cx="690562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mò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cua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73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F:\NEN\mod_article643209_13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1" y="3"/>
            <a:ext cx="12031980" cy="679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884063" y="2596235"/>
            <a:ext cx="4774064" cy="90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Con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978965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2" y="5686430"/>
            <a:ext cx="11557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3" y="5686430"/>
            <a:ext cx="11557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3" y="5686430"/>
            <a:ext cx="11557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3" y="5686430"/>
            <a:ext cx="11557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3" y="5715005"/>
            <a:ext cx="11557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903" y="5686430"/>
            <a:ext cx="11557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903" y="5686430"/>
            <a:ext cx="11557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5" y="6112935"/>
            <a:ext cx="1271669" cy="72231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20332" y="6112935"/>
            <a:ext cx="1271669" cy="7223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52294">
            <a:off x="-413160" y="-942975"/>
            <a:ext cx="3790951" cy="188595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743" y="-875243"/>
            <a:ext cx="3790951" cy="188595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722" y="-816766"/>
            <a:ext cx="3790951" cy="18859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987" y="-816766"/>
            <a:ext cx="3790951" cy="188595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6997">
            <a:off x="10370941" y="276224"/>
            <a:ext cx="3790951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1866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290"/>
            <a:ext cx="12192000" cy="6892290"/>
          </a:xfrm>
          <a:prstGeom prst="rect">
            <a:avLst/>
          </a:prstGeo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057776" y="3066633"/>
            <a:ext cx="7411402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biêng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55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F:\NEN\mod_article643209_13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1" y="3"/>
            <a:ext cx="12031980" cy="679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838641" y="2231708"/>
            <a:ext cx="667474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40990008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29095" y="2129789"/>
            <a:ext cx="5718233" cy="2292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35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81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F:\NEN\mod_article643209_13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1" y="3"/>
            <a:ext cx="12031980" cy="679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398519" y="1417320"/>
            <a:ext cx="6248021" cy="1824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>
                <a:solidFill>
                  <a:srgbClr val="FF0000"/>
                </a:solidFill>
              </a:rPr>
              <a:t>-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40413553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323523" y="0"/>
            <a:ext cx="7411402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tươm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88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F:\NEN\mod_article643209_13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1" y="3"/>
            <a:ext cx="12031980" cy="679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384231" y="2660332"/>
            <a:ext cx="6248021" cy="901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15498663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" y="3429000"/>
            <a:ext cx="58150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 già thấ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chuyện lạ</a:t>
            </a:r>
            <a:b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Bèn có ý rình xem</a:t>
            </a:r>
            <a:b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 thấy một nàng tiên</a:t>
            </a:r>
            <a:b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ra từ chum nước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46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NEN\mod_article643209_13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1" y="3"/>
            <a:ext cx="12031980" cy="679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244214" y="2203133"/>
            <a:ext cx="6446521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4722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30767" y="0"/>
            <a:ext cx="7061233" cy="36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già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liền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bí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mật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Đập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vỡ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vỏ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ốc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xanh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Rồi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ôm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lấy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nàng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tiên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chui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nữa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79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NEN\mod_article643209_13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1" y="3"/>
            <a:ext cx="12031980" cy="679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215639" y="1188720"/>
            <a:ext cx="6446521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353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F:\Tranh ảnh dạy học\Hinh nen dep\SLGG_2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969099" y="2154702"/>
            <a:ext cx="991810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96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96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96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96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96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9600" b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7" descr="Firewrk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7244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Firewrk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012" y="846138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484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" y="0"/>
            <a:ext cx="12186333" cy="6857999"/>
          </a:xfrm>
        </p:spPr>
      </p:pic>
      <p:sp>
        <p:nvSpPr>
          <p:cNvPr id="5" name="TextBox 4"/>
          <p:cNvSpPr txBox="1"/>
          <p:nvPr/>
        </p:nvSpPr>
        <p:spPr>
          <a:xfrm>
            <a:off x="5429250" y="1052362"/>
            <a:ext cx="7233535" cy="182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mẹ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đó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Rất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thương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yêu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nhau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19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438400" y="1920241"/>
            <a:ext cx="8122920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vi-VN" sz="3500" b="1" u="sng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GD </a:t>
            </a:r>
            <a:r>
              <a:rPr lang="vi-VN" sz="3500" b="1" u="sng" dirty="0">
                <a:solidFill>
                  <a:srgbClr val="C00000"/>
                </a:solidFill>
                <a:latin typeface="+mj-lt"/>
              </a:rPr>
              <a:t>:</a:t>
            </a:r>
            <a:r>
              <a:rPr lang="vi-VN" sz="35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ở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lành,và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siêng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endParaRPr lang="vi-VN" sz="35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454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pic>
        <p:nvPicPr>
          <p:cNvPr id="14340" name="Picture 4" descr="Hinh nen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"/>
            <a:ext cx="121920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2209802" y="790576"/>
            <a:ext cx="7605713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685800" indent="-685800" eaLnBrk="1" hangingPunct="1">
              <a:spcBef>
                <a:spcPct val="0"/>
              </a:spcBef>
              <a:buFontTx/>
              <a:buChar char="-"/>
            </a:pPr>
            <a:r>
              <a:rPr lang="nl-NL" sz="5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lớp đọc</a:t>
            </a:r>
            <a:r>
              <a:rPr lang="vi-VN" sz="5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50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sz="5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Từng tổ</a:t>
            </a:r>
            <a:r>
              <a:rPr lang="en-US" sz="5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5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vi-VN" sz="50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 eaLnBrk="1" hangingPunct="1">
              <a:spcBef>
                <a:spcPct val="0"/>
              </a:spcBef>
              <a:buFontTx/>
              <a:buChar char="-"/>
            </a:pPr>
            <a:r>
              <a:rPr lang="vi-VN" sz="5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trai, gái</a:t>
            </a:r>
            <a:r>
              <a:rPr lang="en-US" sz="5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685800" indent="-685800" eaLnBrk="1" hangingPunct="1">
              <a:spcBef>
                <a:spcPct val="0"/>
              </a:spcBef>
              <a:buFontTx/>
              <a:buChar char="-"/>
            </a:pPr>
            <a:r>
              <a:rPr lang="en-US" sz="5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5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5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5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vi-VN" sz="50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89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dirty="0"/>
          </a:p>
        </p:txBody>
      </p:sp>
      <p:pic>
        <p:nvPicPr>
          <p:cNvPr id="24580" name="Picture 2" descr="F:\Tranh ảnh dạy học\Hinh nen dep\SLGG_2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WordArt 6"/>
          <p:cNvSpPr>
            <a:spLocks noChangeArrowheads="1" noChangeShapeType="1" noTextEdit="1"/>
          </p:cNvSpPr>
          <p:nvPr/>
        </p:nvSpPr>
        <p:spPr bwMode="auto">
          <a:xfrm>
            <a:off x="2628900" y="1905000"/>
            <a:ext cx="7239000" cy="2209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sz="54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vi-VN" sz="54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54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vi-VN" sz="54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8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60" name="HatGapLangTa-TranVietBinh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791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6930" fill="hold"/>
                                        <p:tgtEl>
                                          <p:spTgt spid="235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60"/>
                </p:tgtEl>
              </p:cMediaNode>
            </p:audio>
          </p:childTnLst>
        </p:cTn>
      </p:par>
    </p:tnLst>
    <p:bldLst>
      <p:bldP spid="2355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pic>
        <p:nvPicPr>
          <p:cNvPr id="29700" name="Picture 4" descr="felicitsh71-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 descr="E:\image\anhdong moi\hd3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742573">
            <a:off x="1524002" y="5791200"/>
            <a:ext cx="1076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5" descr="E:\image\anhdong moi\hd3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742573">
            <a:off x="1524002" y="0"/>
            <a:ext cx="1076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5" descr="E:\image\anhdong moi\hd3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742573">
            <a:off x="9591676" y="0"/>
            <a:ext cx="1076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5" descr="E:\image\anhdong moi\hd3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742573">
            <a:off x="9591676" y="5638800"/>
            <a:ext cx="1076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41" name="Copy of Dai Loc que minh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676400"/>
            <a:ext cx="304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10" descr="icon_butterfly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33400"/>
            <a:ext cx="857251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11" descr="icon_butterfly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124200"/>
            <a:ext cx="857251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Picture 12" descr="icon_butterfly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76400"/>
            <a:ext cx="857251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9" name="Picture 13" descr="icon_butterfly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048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0" name="Picture 14" descr="icon_butterfly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57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1" name="Picture 15" descr="icon_butterfly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6096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2" name="Picture 16" descr="icon_butterfly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4770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3" name="WordArt 17"/>
          <p:cNvSpPr>
            <a:spLocks noChangeArrowheads="1" noChangeShapeType="1" noTextEdit="1"/>
          </p:cNvSpPr>
          <p:nvPr/>
        </p:nvSpPr>
        <p:spPr bwMode="auto">
          <a:xfrm>
            <a:off x="2424114" y="3078164"/>
            <a:ext cx="7559675" cy="1341437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Chào tạm biệt</a:t>
            </a:r>
          </a:p>
        </p:txBody>
      </p:sp>
    </p:spTree>
    <p:extLst>
      <p:ext uri="{BB962C8B-B14F-4D97-AF65-F5344CB8AC3E}">
        <p14:creationId xmlns:p14="http://schemas.microsoft.com/office/powerpoint/2010/main" val="20171133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524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pic>
        <p:nvPicPr>
          <p:cNvPr id="4100" name="Picture 2" descr="F:\Tranh ảnh dạy học\Hinh nen dep\SLGG_2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3726666" y="1690690"/>
            <a:ext cx="8141972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80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80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80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80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80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80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80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80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8000" b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5" name="Picture 7" descr="Firewrk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7244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 descr="Firewrk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782" y="643605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304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Frame_11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17300" y="2446153"/>
            <a:ext cx="723467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kern="1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5400" b="1" kern="1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5400" b="1" kern="1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5400" b="1" kern="1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</a:p>
          <a:p>
            <a:pPr algn="ctr"/>
            <a:r>
              <a:rPr lang="en-US" sz="5400" b="1" kern="1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5400" b="1" kern="1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ết</a:t>
            </a:r>
            <a:r>
              <a:rPr lang="en-US" sz="5400" b="1" kern="1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5400" b="1" kern="1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5400" b="1" kern="1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5400" b="1" kern="1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kern="1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5400" b="1" kern="1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5400" b="1" kern="1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3431387" y="1132858"/>
            <a:ext cx="500650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078310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pic>
        <p:nvPicPr>
          <p:cNvPr id="6148" name="Picture 2" descr="F:\Tranh ảnh dạy học\Hinh nen dep\SLGG_2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ordArt 25"/>
          <p:cNvSpPr>
            <a:spLocks noChangeArrowheads="1" noChangeShapeType="1" noTextEdit="1"/>
          </p:cNvSpPr>
          <p:nvPr/>
        </p:nvSpPr>
        <p:spPr bwMode="auto">
          <a:xfrm>
            <a:off x="4495802" y="1863728"/>
            <a:ext cx="3686175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4000" b="1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9" name="WordArt 25"/>
          <p:cNvSpPr>
            <a:spLocks noChangeArrowheads="1" noChangeShapeType="1" noTextEdit="1"/>
          </p:cNvSpPr>
          <p:nvPr/>
        </p:nvSpPr>
        <p:spPr bwMode="auto">
          <a:xfrm>
            <a:off x="4495802" y="3138491"/>
            <a:ext cx="3686175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4000" b="1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91061" y="2842353"/>
            <a:ext cx="680987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60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0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60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 : </a:t>
            </a:r>
          </a:p>
          <a:p>
            <a:pPr algn="ctr"/>
            <a:r>
              <a:rPr lang="en-US" sz="6000" b="1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60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60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powerpoint</a:t>
            </a:r>
            <a:endParaRPr lang="en-US" sz="60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31388" y="1132858"/>
            <a:ext cx="500649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98949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572126" y="0"/>
            <a:ext cx="690562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mò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cua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73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290"/>
            <a:ext cx="12192000" cy="6892290"/>
          </a:xfrm>
          <a:prstGeom prst="rect">
            <a:avLst/>
          </a:prstGeo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057776" y="3066633"/>
            <a:ext cx="7411402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biêng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22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302833" y="1578460"/>
            <a:ext cx="5570756" cy="3054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endParaRPr lang="en-US" sz="3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Bèn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chum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sz="3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35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5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503</Words>
  <Application>Microsoft Office PowerPoint</Application>
  <PresentationFormat>Widescreen</PresentationFormat>
  <Paragraphs>80</Paragraphs>
  <Slides>34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Times New Roman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Gia Linh Nguyễn</cp:lastModifiedBy>
  <cp:revision>36</cp:revision>
  <dcterms:created xsi:type="dcterms:W3CDTF">2016-03-29T13:15:34Z</dcterms:created>
  <dcterms:modified xsi:type="dcterms:W3CDTF">2025-12-25T07:30:40Z</dcterms:modified>
</cp:coreProperties>
</file>