
<file path=[Content_Types].xml><?xml version="1.0" encoding="utf-8"?>
<Types xmlns="http://schemas.openxmlformats.org/package/2006/content-types">
  <Default Extension="gif" ContentType="image/gif"/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72" r:id="rId3"/>
    <p:sldId id="273" r:id="rId4"/>
    <p:sldId id="274" r:id="rId5"/>
    <p:sldId id="275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69" r:id="rId17"/>
    <p:sldId id="271" r:id="rId18"/>
    <p:sldId id="278" r:id="rId19"/>
    <p:sldId id="279" r:id="rId20"/>
    <p:sldId id="277" r:id="rId2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2" d="100"/>
          <a:sy n="62" d="100"/>
        </p:scale>
        <p:origin x="1400" y="2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5501B3-6D88-4115-A2A6-AF72DC332681}" type="datetimeFigureOut">
              <a:rPr lang="en-US" smtClean="0"/>
              <a:t>12/25/2025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08154F-83E0-4FD6-9350-A7D5B1FE4CC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5501B3-6D88-4115-A2A6-AF72DC332681}" type="datetimeFigureOut">
              <a:rPr lang="en-US" smtClean="0"/>
              <a:t>12/25/2025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08154F-83E0-4FD6-9350-A7D5B1FE4CC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5501B3-6D88-4115-A2A6-AF72DC332681}" type="datetimeFigureOut">
              <a:rPr lang="en-US" smtClean="0"/>
              <a:t>12/25/2025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08154F-83E0-4FD6-9350-A7D5B1FE4CC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457200" y="244475"/>
            <a:ext cx="8385175" cy="14319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838200" y="1905000"/>
            <a:ext cx="3927475" cy="20193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918075" y="1905000"/>
            <a:ext cx="3927475" cy="20193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838200" y="4076700"/>
            <a:ext cx="3927475" cy="20193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918075" y="4076700"/>
            <a:ext cx="3927475" cy="20193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BDC6F29-CFDE-44C8-87D1-9863F298EFE4}" type="datetimeFigureOut">
              <a:rPr lang="en-US"/>
              <a:pPr>
                <a:defRPr/>
              </a:pPr>
              <a:t>12/25/2025</a:t>
            </a:fld>
            <a:endParaRPr lang="en-US"/>
          </a:p>
        </p:txBody>
      </p:sp>
      <p:sp>
        <p:nvSpPr>
          <p:cNvPr id="8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81569D-F190-41B1-A405-88B946C6852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5501B3-6D88-4115-A2A6-AF72DC332681}" type="datetimeFigureOut">
              <a:rPr lang="en-US" smtClean="0"/>
              <a:t>12/25/2025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08154F-83E0-4FD6-9350-A7D5B1FE4CC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5501B3-6D88-4115-A2A6-AF72DC332681}" type="datetimeFigureOut">
              <a:rPr lang="en-US" smtClean="0"/>
              <a:t>12/25/2025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08154F-83E0-4FD6-9350-A7D5B1FE4CC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5501B3-6D88-4115-A2A6-AF72DC332681}" type="datetimeFigureOut">
              <a:rPr lang="en-US" smtClean="0"/>
              <a:t>12/25/2025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08154F-83E0-4FD6-9350-A7D5B1FE4CC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5501B3-6D88-4115-A2A6-AF72DC332681}" type="datetimeFigureOut">
              <a:rPr lang="en-US" smtClean="0"/>
              <a:t>12/25/2025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08154F-83E0-4FD6-9350-A7D5B1FE4CC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5501B3-6D88-4115-A2A6-AF72DC332681}" type="datetimeFigureOut">
              <a:rPr lang="en-US" smtClean="0"/>
              <a:t>12/25/2025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08154F-83E0-4FD6-9350-A7D5B1FE4CC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5501B3-6D88-4115-A2A6-AF72DC332681}" type="datetimeFigureOut">
              <a:rPr lang="en-US" smtClean="0"/>
              <a:t>12/25/2025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08154F-83E0-4FD6-9350-A7D5B1FE4CC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5501B3-6D88-4115-A2A6-AF72DC332681}" type="datetimeFigureOut">
              <a:rPr lang="en-US" smtClean="0"/>
              <a:t>12/25/2025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08154F-83E0-4FD6-9350-A7D5B1FE4CC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5501B3-6D88-4115-A2A6-AF72DC332681}" type="datetimeFigureOut">
              <a:rPr lang="en-US" smtClean="0"/>
              <a:t>12/25/2025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08154F-83E0-4FD6-9350-A7D5B1FE4CC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5501B3-6D88-4115-A2A6-AF72DC332681}" type="datetimeFigureOut">
              <a:rPr lang="en-US" smtClean="0"/>
              <a:t>12/25/2025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08154F-83E0-4FD6-9350-A7D5B1FE4CCA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7" Type="http://schemas.openxmlformats.org/officeDocument/2006/relationships/image" Target="../media/image4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3.gif"/><Relationship Id="rId5" Type="http://schemas.openxmlformats.org/officeDocument/2006/relationships/image" Target="../media/image2.gif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Users\Administrator\Desktop\B&#7847;u%20B&#237;%20Th&#432;&#417;ng%20Nhau%20-%20&#272;ang%20C&#7853;p%20Nh&#7853;t%20_%20Ch&#7845;t%20L&#432;&#7907;ng%20128%20kps.mp3" TargetMode="External"/><Relationship Id="rId4" Type="http://schemas.openxmlformats.org/officeDocument/2006/relationships/image" Target="../media/image1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22.jpe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gif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5" Type="http://schemas.openxmlformats.org/officeDocument/2006/relationships/image" Target="../media/image11.png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3" descr="untitledJJHHGGJJ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448800" cy="7010400"/>
          </a:xfrm>
          <a:prstGeom prst="rect">
            <a:avLst/>
          </a:prstGeom>
          <a:solidFill>
            <a:srgbClr val="6600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FFFF66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20" descr="C:\Users\NGOCTHANH\Desktop\anh dep\mc_05030402j_j.gif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81000" y="4419600"/>
            <a:ext cx="733425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7" name="Picture 20" descr="C:\Users\NGOCTHANH\Desktop\anh dep\mc_05030402j_j.gif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153400" y="4343400"/>
            <a:ext cx="733425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9" name="Picture 2" descr="blumen-pflanzen129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63512" y="82945"/>
            <a:ext cx="1360488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Rectangle 12"/>
          <p:cNvSpPr/>
          <p:nvPr/>
        </p:nvSpPr>
        <p:spPr>
          <a:xfrm>
            <a:off x="533400" y="1447800"/>
            <a:ext cx="8153400" cy="2308324"/>
          </a:xfrm>
          <a:prstGeom prst="rect">
            <a:avLst/>
          </a:prstGeom>
          <a:scene3d>
            <a:camera prst="perspectiveLeft"/>
            <a:lightRig rig="threePt" dir="t"/>
          </a:scene3d>
        </p:spPr>
        <p:txBody>
          <a:bodyPr wrap="square">
            <a:spAutoFit/>
          </a:bodyPr>
          <a:lstStyle/>
          <a:p>
            <a:pPr algn="ctr"/>
            <a:endParaRPr lang="en-US" sz="2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sz="2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4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CÂU CHUYỆN CỦA TAY PHẢI VÀ TAY TRÁI</a:t>
            </a:r>
            <a:endParaRPr lang="en-US" sz="44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1415906" y="3427707"/>
            <a:ext cx="6858000" cy="22159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Lĩnh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vực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phát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triển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ngôn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ngữ</a:t>
            </a:r>
            <a:b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Giáo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viên</a:t>
            </a:r>
            <a:r>
              <a:rPr lang="en-US" sz="28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Đặng 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Thị </a:t>
            </a:r>
            <a:r>
              <a:rPr lang="en-US" sz="28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Thu Hương</a:t>
            </a:r>
            <a:b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Mẫu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giáo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lớn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A1</a:t>
            </a:r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15" name="Text Box 15"/>
          <p:cNvSpPr txBox="1">
            <a:spLocks noChangeArrowheads="1"/>
          </p:cNvSpPr>
          <p:nvPr/>
        </p:nvSpPr>
        <p:spPr bwMode="auto">
          <a:xfrm>
            <a:off x="1360488" y="381000"/>
            <a:ext cx="6659562" cy="923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ỦY BAN NHÂN DÂN PHƯỜNG BỒ ĐỀ</a:t>
            </a:r>
            <a:br>
              <a:rPr lang="en-US" dirty="0">
                <a:latin typeface="Times New Roman" pitchFamily="18" charset="0"/>
                <a:cs typeface="Times New Roman" pitchFamily="18" charset="0"/>
              </a:rPr>
            </a:br>
            <a:r>
              <a:rPr lang="en-US" b="1" dirty="0">
                <a:latin typeface="Times New Roman" pitchFamily="18" charset="0"/>
                <a:cs typeface="Times New Roman" pitchFamily="18" charset="0"/>
              </a:rPr>
              <a:t>TRƯỜNG MẦM NON GIA THỤY</a:t>
            </a:r>
            <a:br>
              <a:rPr lang="en-US" dirty="0">
                <a:latin typeface="Times New Roman" pitchFamily="18" charset="0"/>
                <a:cs typeface="Times New Roman" pitchFamily="18" charset="0"/>
              </a:rPr>
            </a:br>
            <a:r>
              <a:rPr lang="en-US" dirty="0">
                <a:latin typeface="Times New Roman" pitchFamily="18" charset="0"/>
                <a:cs typeface="Times New Roman" pitchFamily="18" charset="0"/>
              </a:rPr>
              <a:t>&amp;*******&amp;</a:t>
            </a:r>
            <a:endParaRPr lang="en-US" dirty="0"/>
          </a:p>
        </p:txBody>
      </p:sp>
      <p:pic>
        <p:nvPicPr>
          <p:cNvPr id="4" name="chúc mừng. nga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5791200" y="6248400"/>
            <a:ext cx="609600" cy="6096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56764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  <p:cond evt="onNext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1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Hero\Pictures\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Hero\Pictures\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Hero\Pictures\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Hero\Pictures\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Users\Hero\Pictures\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Users\Hero\Pictures\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7" name="Picture 3" descr="C:\Users\Hero\Pictures\1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Users\Hero\Pictures\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/>
          <p:nvPr/>
        </p:nvSpPr>
        <p:spPr>
          <a:xfrm>
            <a:off x="1828800" y="1147465"/>
            <a:ext cx="3892412" cy="923330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>
              <a:defRPr/>
            </a:pPr>
            <a:r>
              <a:rPr lang="en-US" sz="5400" b="1" dirty="0" err="1">
                <a:ln w="50800"/>
                <a:solidFill>
                  <a:srgbClr val="FFFF00"/>
                </a:solidFill>
              </a:rPr>
              <a:t>Hoạt</a:t>
            </a:r>
            <a:r>
              <a:rPr lang="en-US" sz="5400" b="1" dirty="0">
                <a:ln w="50800"/>
                <a:solidFill>
                  <a:srgbClr val="FFFF00"/>
                </a:solidFill>
              </a:rPr>
              <a:t> </a:t>
            </a:r>
            <a:r>
              <a:rPr lang="en-US" sz="5400" b="1" dirty="0" err="1">
                <a:ln w="50800"/>
                <a:solidFill>
                  <a:srgbClr val="FFFF00"/>
                </a:solidFill>
              </a:rPr>
              <a:t>động</a:t>
            </a:r>
            <a:r>
              <a:rPr lang="en-US" sz="5400" b="1" dirty="0">
                <a:ln w="50800"/>
                <a:solidFill>
                  <a:srgbClr val="FFFF00"/>
                </a:solidFill>
              </a:rPr>
              <a:t> 2</a:t>
            </a:r>
            <a:r>
              <a:rPr lang="en-US" sz="5400" b="1" dirty="0">
                <a:ln w="50800"/>
                <a:solidFill>
                  <a:schemeClr val="bg1">
                    <a:shade val="50000"/>
                  </a:schemeClr>
                </a:solidFill>
              </a:rPr>
              <a:t>:</a:t>
            </a:r>
          </a:p>
        </p:txBody>
      </p:sp>
      <p:sp>
        <p:nvSpPr>
          <p:cNvPr id="4" name="Rectangle 3"/>
          <p:cNvSpPr/>
          <p:nvPr/>
        </p:nvSpPr>
        <p:spPr>
          <a:xfrm>
            <a:off x="990600" y="2505670"/>
            <a:ext cx="7481536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5400" b="1" dirty="0" err="1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Trẻ</a:t>
            </a:r>
            <a:r>
              <a:rPr lang="en-US" sz="5400" b="1" dirty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5400" b="1" dirty="0" err="1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hiểu</a:t>
            </a:r>
            <a:r>
              <a:rPr lang="en-US" sz="5400" b="1" dirty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5400" b="1" dirty="0" err="1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về</a:t>
            </a:r>
            <a:r>
              <a:rPr lang="en-US" sz="5400" b="1" dirty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5400" b="1" dirty="0" err="1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tác</a:t>
            </a:r>
            <a:r>
              <a:rPr lang="en-US" sz="5400" b="1" dirty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5400" b="1" dirty="0" err="1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phẩm</a:t>
            </a:r>
            <a:endParaRPr lang="en-US" sz="5400" b="1" dirty="0">
              <a:ln w="1905"/>
              <a:solidFill>
                <a:srgbClr val="FF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68339399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/>
          <p:nvPr/>
        </p:nvSpPr>
        <p:spPr>
          <a:xfrm>
            <a:off x="1311143" y="838200"/>
            <a:ext cx="3892412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5400" b="1" dirty="0" err="1">
                <a:ln w="1905"/>
                <a:solidFill>
                  <a:srgbClr val="00B0F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Hoạt</a:t>
            </a:r>
            <a:r>
              <a:rPr lang="en-US" sz="5400" b="1" dirty="0">
                <a:ln w="1905"/>
                <a:solidFill>
                  <a:srgbClr val="00B0F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5400" b="1" dirty="0" err="1">
                <a:ln w="1905"/>
                <a:solidFill>
                  <a:srgbClr val="00B0F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động</a:t>
            </a:r>
            <a:r>
              <a:rPr lang="en-US" sz="5400" b="1" dirty="0">
                <a:ln w="1905"/>
                <a:solidFill>
                  <a:srgbClr val="00B0F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3:</a:t>
            </a:r>
          </a:p>
        </p:txBody>
      </p:sp>
      <p:sp>
        <p:nvSpPr>
          <p:cNvPr id="4" name="Rectangle 3"/>
          <p:cNvSpPr/>
          <p:nvPr/>
        </p:nvSpPr>
        <p:spPr>
          <a:xfrm>
            <a:off x="1066800" y="1981200"/>
            <a:ext cx="7315200" cy="2585323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5400" b="1" spc="50" dirty="0" err="1">
                <a:ln w="11430"/>
                <a:solidFill>
                  <a:schemeClr val="tx2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Chơi</a:t>
            </a:r>
            <a:r>
              <a:rPr lang="en-US" sz="5400" b="1" spc="50" dirty="0">
                <a:ln w="11430"/>
                <a:solidFill>
                  <a:schemeClr val="tx2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5400" b="1" spc="50" dirty="0" err="1">
                <a:ln w="11430"/>
                <a:solidFill>
                  <a:schemeClr val="tx2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trò</a:t>
            </a:r>
            <a:r>
              <a:rPr lang="en-US" sz="5400" b="1" spc="50" dirty="0">
                <a:ln w="11430"/>
                <a:solidFill>
                  <a:schemeClr val="tx2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5400" b="1" spc="50" dirty="0" err="1">
                <a:ln w="11430"/>
                <a:solidFill>
                  <a:schemeClr val="tx2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chơi</a:t>
            </a:r>
            <a:r>
              <a:rPr lang="en-US" sz="5400" b="1" spc="50" dirty="0">
                <a:ln w="11430"/>
                <a:solidFill>
                  <a:schemeClr val="tx2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: </a:t>
            </a:r>
          </a:p>
          <a:p>
            <a:pPr algn="ctr">
              <a:defRPr/>
            </a:pPr>
            <a:r>
              <a:rPr lang="en-US" sz="5400" b="1" spc="5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“</a:t>
            </a:r>
            <a:r>
              <a:rPr lang="en-US" sz="5400" b="1" spc="50" dirty="0" err="1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Ghép</a:t>
            </a:r>
            <a:r>
              <a:rPr lang="en-US" sz="5400" b="1" spc="5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5400" b="1" spc="50" dirty="0" err="1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tranh</a:t>
            </a:r>
            <a:r>
              <a:rPr lang="en-US" sz="5400" b="1" spc="5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5400" b="1" spc="50" dirty="0" err="1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theo</a:t>
            </a:r>
            <a:r>
              <a:rPr lang="en-US" sz="5400" b="1" spc="5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5400" b="1" spc="50" dirty="0" err="1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nội</a:t>
            </a:r>
            <a:r>
              <a:rPr lang="en-US" sz="5400" b="1" spc="5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dung </a:t>
            </a:r>
            <a:r>
              <a:rPr lang="en-US" sz="5400" b="1" spc="50" dirty="0" err="1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truyện</a:t>
            </a:r>
            <a:r>
              <a:rPr lang="en-US" sz="5400" b="1" spc="5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”</a:t>
            </a:r>
          </a:p>
        </p:txBody>
      </p:sp>
      <p:pic>
        <p:nvPicPr>
          <p:cNvPr id="5" name="Bầu Bí Thương Nhau - Đang Cập Nhật _ Chất Lượng 128 kps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6200" y="5715000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205981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14218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sphere">
          <a:fgClr>
            <a:schemeClr val="accent2">
              <a:lumMod val="60000"/>
              <a:lumOff val="40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0180" name="WordArt 4"/>
          <p:cNvSpPr>
            <a:spLocks noChangeArrowheads="1" noChangeShapeType="1" noTextEdit="1"/>
          </p:cNvSpPr>
          <p:nvPr/>
        </p:nvSpPr>
        <p:spPr bwMode="auto">
          <a:xfrm>
            <a:off x="928255" y="1094509"/>
            <a:ext cx="7010400" cy="4267200"/>
          </a:xfrm>
          <a:prstGeom prst="rect">
            <a:avLst/>
          </a:prstGeom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</a:bodyPr>
          <a:lstStyle/>
          <a:p>
            <a:pPr algn="ctr">
              <a:defRPr/>
            </a:pPr>
            <a:r>
              <a:rPr lang="en-US" sz="3600" kern="10" dirty="0" err="1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>
                    <a:alpha val="56078"/>
                  </a:srgbClr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Chơi</a:t>
            </a:r>
            <a:r>
              <a:rPr lang="en-US" sz="3600" kern="10" dirty="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>
                    <a:alpha val="56078"/>
                  </a:srgbClr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3600" kern="10" dirty="0" err="1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>
                    <a:alpha val="56078"/>
                  </a:srgbClr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trò</a:t>
            </a:r>
            <a:r>
              <a:rPr lang="en-US" sz="3600" kern="10" dirty="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>
                    <a:alpha val="56078"/>
                  </a:srgbClr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3600" kern="10" dirty="0" err="1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>
                    <a:alpha val="56078"/>
                  </a:srgbClr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chơi</a:t>
            </a:r>
            <a:r>
              <a:rPr lang="vi-VN" sz="3600" kern="10" dirty="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>
                    <a:alpha val="56078"/>
                  </a:srgbClr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: </a:t>
            </a:r>
          </a:p>
          <a:p>
            <a:pPr algn="ctr">
              <a:defRPr/>
            </a:pPr>
            <a:r>
              <a:rPr lang="vi-VN" sz="3600" kern="10" dirty="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>
                    <a:alpha val="56078"/>
                  </a:srgbClr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“</a:t>
            </a:r>
            <a:r>
              <a:rPr lang="en-US" sz="3600" kern="10" dirty="0" err="1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>
                    <a:alpha val="56078"/>
                  </a:srgbClr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Nếu</a:t>
            </a:r>
            <a:r>
              <a:rPr lang="en-US" sz="3600" kern="10" dirty="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>
                    <a:alpha val="56078"/>
                  </a:srgbClr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3600" kern="10" dirty="0" err="1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>
                    <a:alpha val="56078"/>
                  </a:srgbClr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bạn</a:t>
            </a:r>
            <a:r>
              <a:rPr lang="en-US" sz="3600" kern="10" dirty="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>
                    <a:alpha val="56078"/>
                  </a:srgbClr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3600" kern="10" dirty="0" err="1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>
                    <a:alpha val="56078"/>
                  </a:srgbClr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vui</a:t>
            </a:r>
            <a:r>
              <a:rPr lang="en-US" sz="3600" kern="10" dirty="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>
                    <a:alpha val="56078"/>
                  </a:srgbClr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3600" kern="10" dirty="0" err="1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>
                    <a:alpha val="56078"/>
                  </a:srgbClr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vẻ</a:t>
            </a:r>
            <a:r>
              <a:rPr lang="en-US" sz="3600" kern="10" dirty="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>
                    <a:alpha val="56078"/>
                  </a:srgbClr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3600" kern="10" dirty="0" err="1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>
                    <a:alpha val="56078"/>
                  </a:srgbClr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hãy</a:t>
            </a:r>
            <a:r>
              <a:rPr lang="en-US" sz="3600" kern="10" dirty="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>
                    <a:alpha val="56078"/>
                  </a:srgbClr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3600" kern="10" dirty="0" err="1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>
                    <a:alpha val="56078"/>
                  </a:srgbClr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vỗ</a:t>
            </a:r>
            <a:r>
              <a:rPr lang="en-US" sz="3600" kern="10" dirty="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>
                    <a:alpha val="56078"/>
                  </a:srgbClr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3600" kern="10" dirty="0" err="1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>
                    <a:alpha val="56078"/>
                  </a:srgbClr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tay</a:t>
            </a:r>
            <a:r>
              <a:rPr lang="en-US" sz="3600" kern="10" dirty="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>
                    <a:alpha val="56078"/>
                  </a:srgbClr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3600" kern="10" dirty="0" err="1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>
                    <a:alpha val="56078"/>
                  </a:srgbClr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nào</a:t>
            </a:r>
            <a:r>
              <a:rPr lang="en-US" sz="3600" kern="10" dirty="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>
                    <a:alpha val="56078"/>
                  </a:srgbClr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”</a:t>
            </a:r>
          </a:p>
        </p:txBody>
      </p:sp>
      <p:pic>
        <p:nvPicPr>
          <p:cNvPr id="4" name="Picture 2" descr="blumen-pflanzen129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63512" y="210917"/>
            <a:ext cx="1360488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 descr="blumen-pflanzen129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783512" y="235345"/>
            <a:ext cx="1360488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080716391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50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húc mừng. nga.mp3">
            <a:hlinkClick r:id="" action="ppaction://media"/>
          </p:cNvPr>
          <p:cNvPicPr>
            <a:picLocks noGrp="1" noChangeAspect="1"/>
          </p:cNvPicPr>
          <p:nvPr>
            <p:ph idx="1"/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953000" y="6096000"/>
            <a:ext cx="609600" cy="609600"/>
          </a:xfrm>
        </p:spPr>
      </p:pic>
      <p:pic>
        <p:nvPicPr>
          <p:cNvPr id="2050" name="Picture 2" descr="G:\hình nền\12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7" y="-10760"/>
            <a:ext cx="9220200" cy="68687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1264227" y="990600"/>
            <a:ext cx="6660573" cy="443198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en-US" sz="6000" b="1" cap="all" spc="0" dirty="0" err="1">
                <a:ln/>
                <a:solidFill>
                  <a:srgbClr val="FFFF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Kết</a:t>
            </a:r>
            <a:r>
              <a:rPr lang="en-US" sz="6000" b="1" cap="all" spc="0" dirty="0">
                <a:ln/>
                <a:solidFill>
                  <a:srgbClr val="FFFF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b="1" cap="all" spc="0" dirty="0" err="1">
                <a:ln/>
                <a:solidFill>
                  <a:srgbClr val="FFFF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thúc</a:t>
            </a:r>
            <a:r>
              <a:rPr lang="en-US" sz="6000" b="1" cap="all" spc="0" dirty="0">
                <a:ln/>
                <a:solidFill>
                  <a:srgbClr val="FFFF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b="1" cap="all" spc="0" dirty="0" err="1">
                <a:ln/>
                <a:solidFill>
                  <a:srgbClr val="FFFF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6000" b="1" cap="all" spc="0" dirty="0">
                <a:ln/>
                <a:solidFill>
                  <a:srgbClr val="FFFF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b="1" cap="all" spc="0" dirty="0" err="1">
                <a:ln/>
                <a:solidFill>
                  <a:srgbClr val="FFFF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động</a:t>
            </a:r>
            <a:endParaRPr lang="en-US" sz="6000" b="1" cap="all" spc="0" dirty="0">
              <a:ln/>
              <a:solidFill>
                <a:srgbClr val="FFFF00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5400" b="1" cap="all" dirty="0">
                <a:ln/>
                <a:solidFill>
                  <a:srgbClr val="0070C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CHÚC CÁC BẠN LỚP A1 CHĂM NGOAN HỌC GIỎI</a:t>
            </a:r>
            <a:endParaRPr lang="en-US" sz="5400" b="1" cap="all" spc="0" dirty="0">
              <a:ln/>
              <a:solidFill>
                <a:srgbClr val="0070C0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pic>
        <p:nvPicPr>
          <p:cNvPr id="6" name="chúc mừng. nga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312227" y="58674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59406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56764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  <p:audio>
              <p:cMediaNode vol="80000">
                <p:cTn id="1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  <p:bldLst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4" descr="C:\Users\User\Desktop\hn161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4800" y="-228600"/>
            <a:ext cx="9753600" cy="731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28800" y="2514600"/>
            <a:ext cx="5257800" cy="1371600"/>
          </a:xfrm>
        </p:spPr>
        <p:txBody>
          <a:bodyPr/>
          <a:lstStyle/>
          <a:p>
            <a:pPr marL="0" indent="0" algn="ctr">
              <a:buNone/>
            </a:pPr>
            <a:r>
              <a:rPr lang="en-US" sz="6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Đàm</a:t>
            </a:r>
            <a:r>
              <a:rPr lang="en-US" sz="6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thoại</a:t>
            </a:r>
            <a:endParaRPr lang="en-US" sz="6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16596677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WordArt 4"/>
          <p:cNvSpPr>
            <a:spLocks noChangeArrowheads="1" noChangeShapeType="1" noTextEdit="1"/>
          </p:cNvSpPr>
          <p:nvPr/>
        </p:nvSpPr>
        <p:spPr bwMode="auto">
          <a:xfrm>
            <a:off x="1676400" y="1752600"/>
            <a:ext cx="6553200" cy="990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HOẠT ĐỘNG 1</a:t>
            </a:r>
          </a:p>
        </p:txBody>
      </p:sp>
      <p:sp>
        <p:nvSpPr>
          <p:cNvPr id="5123" name="WordArt 5" descr="Paper bag"/>
          <p:cNvSpPr>
            <a:spLocks noChangeArrowheads="1" noChangeShapeType="1" noTextEdit="1"/>
          </p:cNvSpPr>
          <p:nvPr/>
        </p:nvSpPr>
        <p:spPr bwMode="auto">
          <a:xfrm>
            <a:off x="1524000" y="3048000"/>
            <a:ext cx="7391400" cy="2209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legacyPerspectiveTopLeft">
                <a:rot lat="0" lon="20519987" rev="0"/>
              </a:camera>
              <a:lightRig rig="legacyHarsh3" dir="r"/>
            </a:scene3d>
            <a:sp3d extrusionH="430200" prstMaterial="legacyMatte">
              <a:extrusionClr>
                <a:srgbClr val="006600"/>
              </a:extrusionClr>
            </a:sp3d>
          </a:bodyPr>
          <a:lstStyle/>
          <a:p>
            <a:pPr algn="ctr"/>
            <a:r>
              <a:rPr lang="en-US" sz="3600" kern="10">
                <a:ln w="9525">
                  <a:round/>
                  <a:headEnd/>
                  <a:tailEnd/>
                </a:ln>
                <a:blipFill dpi="0" rotWithShape="0">
                  <a:blip r:embed="rId3"/>
                  <a:srcRect/>
                  <a:tile tx="0" ty="0" sx="100000" sy="100000" flip="none" algn="tl"/>
                </a:blipFill>
                <a:latin typeface="Arial"/>
                <a:cs typeface="Arial"/>
              </a:rPr>
              <a:t>KỂ CHUYỆN</a:t>
            </a:r>
          </a:p>
        </p:txBody>
      </p:sp>
      <p:pic>
        <p:nvPicPr>
          <p:cNvPr id="4" name="Picture 2" descr="blumen-pflanzen129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63512" y="210917"/>
            <a:ext cx="1360488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 descr="blumen-pflanzen129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34432" y="5181600"/>
            <a:ext cx="1360488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" descr="blumen-pflanzen129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776585" y="5562600"/>
            <a:ext cx="1360488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2" descr="blumen-pflanzen129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753061" y="75835"/>
            <a:ext cx="1360488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878891672"/>
      </p:ext>
    </p:extLst>
  </p:cSld>
  <p:clrMapOvr>
    <a:masterClrMapping/>
  </p:clrMapOvr>
  <p:transition>
    <p:zoom dir="in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G:\hình nền\1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629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1447800" y="2450529"/>
            <a:ext cx="655320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dirty="0" err="1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Đàm</a:t>
            </a:r>
            <a:r>
              <a:rPr lang="en-US" sz="54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thoại</a:t>
            </a:r>
            <a:endParaRPr lang="en-US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rgbClr val="002060"/>
              </a:solidFill>
              <a:effectLst>
                <a:outerShdw blurRad="50800" algn="tl" rotWithShape="0">
                  <a:srgbClr val="000000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6457871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Hero\Pictures\3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2" name="My Heart Will Go On Piano - Jasmine Horner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7848600" y="5943600"/>
            <a:ext cx="609600" cy="60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30189" numSld="12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Hero\Pictures\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Hero\Pictures\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" y="0"/>
            <a:ext cx="9144001" cy="685799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Hero\Pictures\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127</TotalTime>
  <Words>106</Words>
  <Application>Microsoft Office PowerPoint</Application>
  <PresentationFormat>On-screen Show (4:3)</PresentationFormat>
  <Paragraphs>21</Paragraphs>
  <Slides>20</Slides>
  <Notes>0</Notes>
  <HiddenSlides>0</HiddenSlides>
  <MMClips>5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4" baseType="lpstr">
      <vt:lpstr>Arial</vt:lpstr>
      <vt:lpstr>Calibri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CtrlSoft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 </dc:title>
  <dc:creator>Hero</dc:creator>
  <cp:lastModifiedBy>Gia Linh Nguyễn</cp:lastModifiedBy>
  <cp:revision>20</cp:revision>
  <dcterms:created xsi:type="dcterms:W3CDTF">2012-10-02T12:09:22Z</dcterms:created>
  <dcterms:modified xsi:type="dcterms:W3CDTF">2025-12-25T07:38:34Z</dcterms:modified>
</cp:coreProperties>
</file>