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06" r:id="rId3"/>
    <p:sldId id="271" r:id="rId4"/>
    <p:sldId id="295" r:id="rId5"/>
    <p:sldId id="296" r:id="rId6"/>
    <p:sldId id="262" r:id="rId7"/>
    <p:sldId id="288" r:id="rId8"/>
    <p:sldId id="292" r:id="rId9"/>
    <p:sldId id="293" r:id="rId10"/>
    <p:sldId id="285" r:id="rId11"/>
    <p:sldId id="294" r:id="rId12"/>
    <p:sldId id="289" r:id="rId13"/>
    <p:sldId id="297" r:id="rId14"/>
    <p:sldId id="298" r:id="rId15"/>
    <p:sldId id="290" r:id="rId16"/>
    <p:sldId id="299" r:id="rId17"/>
    <p:sldId id="300" r:id="rId18"/>
    <p:sldId id="291" r:id="rId19"/>
    <p:sldId id="301" r:id="rId20"/>
    <p:sldId id="304" r:id="rId21"/>
    <p:sldId id="302" r:id="rId22"/>
    <p:sldId id="303" r:id="rId23"/>
    <p:sldId id="270" r:id="rId24"/>
    <p:sldId id="286" r:id="rId25"/>
    <p:sldId id="259" r:id="rId26"/>
    <p:sldId id="258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4B01-DA1A-4A02-A5F0-8A338D5392C6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FBF3-148E-4965-821C-D0AECE9C0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2712C-8E54-4928-8B58-2F5269BAA8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69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A94B37-2B0A-4478-A50C-C41B44394F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2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2CE25B-0B2B-4BE8-8145-72D785E967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1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24471F-12C4-43E9-A854-F2AE0CDEE3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3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CCDEEF-9995-4CB6-A436-1BFBD46655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34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EBC417-4FE0-48AD-90C2-A81C97DA6E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45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47FBA4-1B91-486E-98B2-2F7D8E2FF0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10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6911B4-31FF-4627-ACFD-0C9806AF0B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51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76C227-6833-4901-A824-DA094A2CA0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DB8DDF-B6BB-4675-B100-3C9DC71FD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8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1ADD15-EA22-435A-8296-DF2F6EDAC3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6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A258FD-FCBA-4910-BE7D-EB7149B151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83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D697F9-3931-4A22-857A-BFC4F3F2B6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80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D735E5-1D86-408C-9725-C86CAEF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6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6411-9A5E-4FD5-9E96-A55C9C134363}" type="datetimeFigureOut">
              <a:rPr lang="en-US" smtClean="0"/>
              <a:pPr/>
              <a:t>01/06/2026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49FCF2-E8E6-4EFC-A29A-F1D04AC31D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audio" Target="file:///C:\Users\DUNG\Desktop\H&#7884;C%20TR&#7920;C%20TUY&#7870;N\DiHocVe-Dangcapnhat_33z7u.mp3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audio" Target="file:///C:\Users\DUNG\Desktop\H&#7884;C%20TR&#7920;C%20TUY&#7870;N\GioAnDenRoi-V.A-2674096.mp3" TargetMode="External"/><Relationship Id="rId1" Type="http://schemas.openxmlformats.org/officeDocument/2006/relationships/audio" Target="file:///C:\Users\DUNG\Desktop\H&#7884;C%20TR&#7920;C%20TUY&#7870;N\Taptheducbuoisang-XuanMai_kjrn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jpeg"/><Relationship Id="rId4" Type="http://schemas.openxmlformats.org/officeDocument/2006/relationships/audio" Target="file:///C:\Users\DUNG\Desktop\H&#7884;C%20TR&#7920;C%20TUY&#7870;N\Chucbengungon-BeHaMy_9kk2.mp3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547664" y="517495"/>
            <a:ext cx="5976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vi-VN" sz="2000" b="1" dirty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BỒ ĐỀ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vi-VN" sz="2000" b="1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MẦM NON GIA THỤY</a:t>
            </a:r>
            <a:endParaRPr lang="en-US" altLang="vi-VN" sz="2000" b="1" dirty="0">
              <a:solidFill>
                <a:srgbClr val="1A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703514" y="2578894"/>
            <a:ext cx="730360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các buổi trong ngày 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835696" y="3886200"/>
            <a:ext cx="3765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5- 6 tuổi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68289"/>
      </p:ext>
    </p:extLst>
  </p:cSld>
  <p:clrMapOvr>
    <a:masterClrMapping/>
  </p:clrMapOvr>
  <p:transition spd="slow" advTm="1759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642918"/>
            <a:ext cx="628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857628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1:Trong 4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36" cy="3286124"/>
          </a:xfrm>
          <a:prstGeom prst="rect">
            <a:avLst/>
          </a:prstGeom>
          <a:noFill/>
        </p:spPr>
      </p:pic>
      <p:pic>
        <p:nvPicPr>
          <p:cNvPr id="3075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64832" cy="3500438"/>
          </a:xfrm>
          <a:prstGeom prst="rect">
            <a:avLst/>
          </a:prstGeom>
          <a:noFill/>
        </p:spPr>
      </p:pic>
      <p:pic>
        <p:nvPicPr>
          <p:cNvPr id="3076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541" y="0"/>
            <a:ext cx="4723460" cy="3286124"/>
          </a:xfrm>
          <a:prstGeom prst="rect">
            <a:avLst/>
          </a:prstGeom>
          <a:noFill/>
        </p:spPr>
      </p:pic>
      <p:pic>
        <p:nvPicPr>
          <p:cNvPr id="3077" name="Picture 5" descr="C:\Users\DUNG\Pictures\2018-04-06\TỐ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535" y="3357562"/>
            <a:ext cx="4605466" cy="3500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100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35743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00768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8578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5357826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21264">
            <a:off x="6713638" y="185723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4099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44382" cy="3357561"/>
          </a:xfrm>
          <a:prstGeom prst="rect">
            <a:avLst/>
          </a:prstGeom>
          <a:noFill/>
        </p:spPr>
      </p:pic>
      <p:pic>
        <p:nvPicPr>
          <p:cNvPr id="4100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22859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8214" y="2428868"/>
            <a:ext cx="78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657671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8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5657671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3116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75312">
            <a:off x="6733754" y="341185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NG\Pictures\2018-04-06\bơ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262322"/>
          </a:xfrm>
          <a:prstGeom prst="rect">
            <a:avLst/>
          </a:prstGeom>
          <a:noFill/>
        </p:spPr>
      </p:pic>
      <p:pic>
        <p:nvPicPr>
          <p:cNvPr id="5123" name="Picture 3" descr="C:\Users\DUNG\Pictures\2018-04-06\t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5"/>
            <a:ext cx="4429124" cy="3571875"/>
          </a:xfrm>
          <a:prstGeom prst="rect">
            <a:avLst/>
          </a:prstGeom>
          <a:noFill/>
        </p:spPr>
      </p:pic>
      <p:pic>
        <p:nvPicPr>
          <p:cNvPr id="4" name="Picture 3" descr="C:\Users\DUNG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0"/>
            <a:ext cx="4429124" cy="3214686"/>
          </a:xfrm>
          <a:prstGeom prst="rect">
            <a:avLst/>
          </a:prstGeom>
          <a:noFill/>
        </p:spPr>
      </p:pic>
      <p:pic>
        <p:nvPicPr>
          <p:cNvPr id="5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357562"/>
            <a:ext cx="4689225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21455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842337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5460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7" y="550070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705600" y="238100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356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3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4744382" cy="3357561"/>
          </a:xfrm>
          <a:prstGeom prst="rect">
            <a:avLst/>
          </a:prstGeom>
          <a:noFill/>
        </p:spPr>
      </p:pic>
      <p:pic>
        <p:nvPicPr>
          <p:cNvPr id="4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10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38" y="2428868"/>
            <a:ext cx="92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575000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78645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617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500702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2918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+mj-lt"/>
              </a:rPr>
              <a:t>Trò chơi</a:t>
            </a:r>
            <a:r>
              <a:rPr lang="en-US" sz="7200" b="1" dirty="0" smtClean="0">
                <a:solidFill>
                  <a:srgbClr val="7030A0"/>
                </a:solidFill>
                <a:latin typeface="+mj-lt"/>
              </a:rPr>
              <a:t> 2: </a:t>
            </a:r>
          </a:p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+mj-lt"/>
              </a:rPr>
              <a:t>Mắt</a:t>
            </a:r>
            <a:r>
              <a:rPr lang="en-US" sz="7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+mj-lt"/>
              </a:rPr>
              <a:t>tinh</a:t>
            </a:r>
            <a:r>
              <a:rPr lang="en-US" sz="7200" b="1" dirty="0" smtClean="0">
                <a:solidFill>
                  <a:srgbClr val="7030A0"/>
                </a:solidFill>
                <a:latin typeface="+mj-lt"/>
              </a:rPr>
              <a:t>, tai </a:t>
            </a:r>
            <a:r>
              <a:rPr lang="vi-VN" sz="7200" b="1" dirty="0">
                <a:solidFill>
                  <a:srgbClr val="7030A0"/>
                </a:solidFill>
                <a:latin typeface="+mj-lt"/>
              </a:rPr>
              <a:t>thính</a:t>
            </a:r>
            <a:r>
              <a:rPr lang="en-US" sz="7200" b="1" dirty="0" smtClean="0">
                <a:solidFill>
                  <a:srgbClr val="7030A0"/>
                </a:solidFill>
                <a:latin typeface="+mj-lt"/>
              </a:rPr>
              <a:t> </a:t>
            </a:r>
            <a:endParaRPr lang="en-US" sz="72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aptheducbuoisang-XuanMai_kj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24" y="714356"/>
            <a:ext cx="500066" cy="500066"/>
          </a:xfrm>
          <a:prstGeom prst="rect">
            <a:avLst/>
          </a:prstGeom>
        </p:spPr>
      </p:pic>
      <p:pic>
        <p:nvPicPr>
          <p:cNvPr id="4" name="Picture 2" descr="C:\Users\DUNG\nhac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14338"/>
            <a:ext cx="4572000" cy="3643338"/>
          </a:xfrm>
          <a:prstGeom prst="rect">
            <a:avLst/>
          </a:prstGeom>
          <a:noFill/>
        </p:spPr>
      </p:pic>
      <p:pic>
        <p:nvPicPr>
          <p:cNvPr id="5" name="GioAnDenRoi-V.A-267409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929454" y="785794"/>
            <a:ext cx="285752" cy="285752"/>
          </a:xfrm>
          <a:prstGeom prst="rect">
            <a:avLst/>
          </a:prstGeom>
        </p:spPr>
      </p:pic>
      <p:pic>
        <p:nvPicPr>
          <p:cNvPr id="6" name="Picture 3" descr="C:\Users\DUNG\nhac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-214338"/>
            <a:ext cx="4572000" cy="3571900"/>
          </a:xfrm>
          <a:prstGeom prst="rect">
            <a:avLst/>
          </a:prstGeom>
          <a:noFill/>
        </p:spPr>
      </p:pic>
      <p:pic>
        <p:nvPicPr>
          <p:cNvPr id="7" name="DiHocVe-Dangcapnhat_33z7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1428728" y="4857760"/>
            <a:ext cx="500066" cy="500066"/>
          </a:xfrm>
          <a:prstGeom prst="rect">
            <a:avLst/>
          </a:prstGeom>
        </p:spPr>
      </p:pic>
      <p:pic>
        <p:nvPicPr>
          <p:cNvPr id="8" name="Picture 4" descr="C:\Users\DUNG\nhAC 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52757"/>
            <a:ext cx="4500562" cy="3632033"/>
          </a:xfrm>
          <a:prstGeom prst="rect">
            <a:avLst/>
          </a:prstGeom>
          <a:noFill/>
        </p:spPr>
      </p:pic>
      <p:pic>
        <p:nvPicPr>
          <p:cNvPr id="9" name="Chucbengungon-BeHaMy_9kk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6858016" y="4786322"/>
            <a:ext cx="244475" cy="244475"/>
          </a:xfrm>
          <a:prstGeom prst="rect">
            <a:avLst/>
          </a:prstGeom>
        </p:spPr>
      </p:pic>
      <p:pic>
        <p:nvPicPr>
          <p:cNvPr id="10" name="Picture 5" descr="C:\Users\DUNG\NHAC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3352850"/>
            <a:ext cx="4643438" cy="37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tập1: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nối các bức tranh với số tương ứng theo thứ tự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789"/>
            <a:ext cx="8963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.VnAvant" pitchFamily="34" charset="0"/>
              </a:rPr>
              <a:t>Bài</a:t>
            </a:r>
            <a:r>
              <a:rPr lang="en-US" sz="3200" b="1" i="1" dirty="0" smtClean="0">
                <a:latin typeface=".VnAvant" pitchFamily="34" charset="0"/>
              </a:rPr>
              <a:t> </a:t>
            </a:r>
            <a:r>
              <a:rPr lang="en-US" sz="3200" b="1" i="1" dirty="0" err="1" smtClean="0">
                <a:latin typeface=".VnAvant" pitchFamily="34" charset="0"/>
              </a:rPr>
              <a:t>tập</a:t>
            </a:r>
            <a:r>
              <a:rPr lang="en-US" sz="3200" b="1" i="1" dirty="0" smtClean="0">
                <a:latin typeface=".VnAvant" pitchFamily="34" charset="0"/>
              </a:rPr>
              <a:t> 2: </a:t>
            </a:r>
            <a:r>
              <a:rPr lang="vi-VN" sz="3200" b="1" dirty="0" smtClean="0">
                <a:latin typeface=".VnAvant" pitchFamily="34" charset="0"/>
              </a:rPr>
              <a:t>Con hãy sắp xếp theo thứ tự từ sáng đến tối nhé</a:t>
            </a:r>
            <a:r>
              <a:rPr lang="en-US" sz="3200" b="1" dirty="0" smtClean="0">
                <a:latin typeface=".VnAvant" pitchFamily="34" charset="0"/>
              </a:rPr>
              <a:t>!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3" y="1214422"/>
            <a:ext cx="46400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464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14422"/>
            <a:ext cx="450056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115" y="4214818"/>
            <a:ext cx="450588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NG\Pictures\2018-04-06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319117"/>
            <a:ext cx="50720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latin typeface=".VnAvant" pitchFamily="34" charset="0"/>
              </a:rPr>
              <a:t>Buổi sáng</a:t>
            </a:r>
            <a:r>
              <a:rPr lang="en-US" sz="5400" b="1" dirty="0" smtClean="0">
                <a:latin typeface=".VnAvant" pitchFamily="34" charset="0"/>
              </a:rPr>
              <a:t> </a:t>
            </a:r>
          </a:p>
          <a:p>
            <a:pPr algn="ctr"/>
            <a:r>
              <a:rPr lang="en-US" sz="4000" b="1" dirty="0" smtClean="0">
                <a:latin typeface=".VnAvant" pitchFamily="34" charset="0"/>
              </a:rPr>
              <a:t>( </a:t>
            </a:r>
            <a:r>
              <a:rPr lang="en-US" sz="4000" b="1" dirty="0" err="1" smtClean="0">
                <a:latin typeface=".VnAvant" pitchFamily="34" charset="0"/>
              </a:rPr>
              <a:t>từ</a:t>
            </a:r>
            <a:r>
              <a:rPr lang="en-US" sz="4000" b="1" dirty="0" smtClean="0">
                <a:latin typeface=".VnAvant" pitchFamily="34" charset="0"/>
              </a:rPr>
              <a:t> 5h – 10h)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6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G\Pictures\2018-04-06\giờ 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0" y="0"/>
            <a:ext cx="9077100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226784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10h-14h)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86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429264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14h-18h)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12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286388"/>
            <a:ext cx="5857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18h-5h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5400000">
            <a:off x="6500826" y="1000108"/>
            <a:ext cx="1214446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6286512" y="4929198"/>
            <a:ext cx="1214446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607191" y="4786321"/>
            <a:ext cx="1393041" cy="12501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168704" y="785794"/>
            <a:ext cx="1117279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428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s¸ng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tõ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5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– 10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45005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tr­ưa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10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- 14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(2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072206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14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- 18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14" y="214290"/>
            <a:ext cx="21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tèi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18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- 5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s¸ng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57554" y="2500306"/>
            <a:ext cx="250033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0430" y="2500306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000" y="0"/>
            <a:ext cx="3868603" cy="2357430"/>
          </a:xfrm>
          <a:prstGeom prst="rect">
            <a:avLst/>
          </a:prstGeom>
          <a:noFill/>
        </p:spPr>
      </p:pic>
      <p:pic>
        <p:nvPicPr>
          <p:cNvPr id="17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286116" cy="2286016"/>
          </a:xfrm>
          <a:prstGeom prst="rect">
            <a:avLst/>
          </a:prstGeom>
          <a:noFill/>
        </p:spPr>
      </p:pic>
      <p:pic>
        <p:nvPicPr>
          <p:cNvPr id="20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3357554" cy="2322894"/>
          </a:xfrm>
          <a:prstGeom prst="rect">
            <a:avLst/>
          </a:prstGeom>
          <a:noFill/>
        </p:spPr>
      </p:pic>
      <p:pic>
        <p:nvPicPr>
          <p:cNvPr id="21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385762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370</Words>
  <Application>Microsoft Office PowerPoint</Application>
  <PresentationFormat>On-screen Show (4:3)</PresentationFormat>
  <Paragraphs>63</Paragraphs>
  <Slides>25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.VnAvant</vt:lpstr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Administrator</cp:lastModifiedBy>
  <cp:revision>246</cp:revision>
  <cp:lastPrinted>2024-03-12T09:33:34Z</cp:lastPrinted>
  <dcterms:created xsi:type="dcterms:W3CDTF">2019-07-31T04:01:38Z</dcterms:created>
  <dcterms:modified xsi:type="dcterms:W3CDTF">2026-01-06T02:33:28Z</dcterms:modified>
</cp:coreProperties>
</file>