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2" r:id="rId5"/>
    <p:sldId id="263" r:id="rId6"/>
    <p:sldId id="264" r:id="rId7"/>
    <p:sldId id="265" r:id="rId8"/>
    <p:sldId id="269" r:id="rId9"/>
    <p:sldId id="270" r:id="rId10"/>
    <p:sldId id="271" r:id="rId11"/>
    <p:sldId id="274" r:id="rId12"/>
    <p:sldId id="272" r:id="rId13"/>
    <p:sldId id="276" r:id="rId14"/>
    <p:sldId id="273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D83C-5F29-4003-AFAB-89F5ED78D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4" b="93711" l="4000" r="96889">
                        <a14:foregroundMark x1="6889" y1="10377" x2="4444" y2="93711"/>
                        <a14:foregroundMark x1="15556" y1="91195" x2="95556" y2="92138"/>
                        <a14:foregroundMark x1="5333" y1="8176" x2="95111" y2="6918"/>
                        <a14:foregroundMark x1="96444" y1="11635" x2="96889" y2="88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5"/>
            <a:ext cx="916556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2394" y="267581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.VnAristote" pitchFamily="34" charset="0"/>
              </a:rPr>
              <a:t>Thơ : xe đạp</a:t>
            </a:r>
            <a:endParaRPr lang="en-US" sz="54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1903" y="357612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lớp: Nhà Trẻ </a:t>
            </a:r>
            <a:r>
              <a:rPr lang="vi-VN" sz="240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D2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103" y="513638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TRƯỜNG MẦM </a:t>
            </a:r>
            <a:r>
              <a:rPr lang="en-US" sz="2000" b="1">
                <a:solidFill>
                  <a:srgbClr val="FF0000"/>
                </a:solidFill>
              </a:rPr>
              <a:t>NON GIA</a:t>
            </a:r>
            <a:r>
              <a:rPr lang="vi-VN" sz="2000" b="1">
                <a:solidFill>
                  <a:srgbClr val="FF0000"/>
                </a:solidFill>
              </a:rPr>
              <a:t> QUẤT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146174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36927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"/>
            <a:ext cx="918775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35780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49"/>
            <a:ext cx="4575175" cy="404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29" y="171450"/>
            <a:ext cx="4419599" cy="40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9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123950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giải thích từ khó:</a:t>
            </a:r>
            <a:r>
              <a:rPr lang="vi-VN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Thân thiết”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rất gần gũi, gắn bó mật thiết với cuộc sống hàng ngày của chúng ta </a:t>
            </a:r>
            <a:r>
              <a:rPr lang="vi-VN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Qua khe, qua suối”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xe đi qua khe núi, sườn núi,; đi qua con suối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“Dù xa, dù vội”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đường xá xa xôi, thời gian gấp gáp nhưng xe vẫn gắng vượt qua)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4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00" y="2040836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5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" y="17304"/>
            <a:ext cx="9120406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-1634"/>
            <a:ext cx="9176657" cy="5145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20015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/>
              <a:t> </a:t>
            </a:r>
            <a:r>
              <a:rPr lang="vi-VN" sz="2400">
                <a:solidFill>
                  <a:srgbClr val="0000FF"/>
                </a:solidFill>
              </a:rPr>
              <a:t>Giáo dục trẻ: Xe đạp là PTGT đường bộ, xe đạp rất có ích dùng để chở người, chở hàng hóa...</a:t>
            </a:r>
            <a:r>
              <a:rPr lang="en-US" sz="2400">
                <a:solidFill>
                  <a:srgbClr val="0000FF"/>
                </a:solidFill>
              </a:rPr>
              <a:t> để con người tập luyện thể dục.</a:t>
            </a:r>
            <a:r>
              <a:rPr lang="vi-VN" sz="2400">
                <a:solidFill>
                  <a:srgbClr val="0000FF"/>
                </a:solidFill>
              </a:rPr>
              <a:t> Các con cần yêu quí, giữ gìn PTGT này nhé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65735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vận động bài hát: </a:t>
            </a:r>
          </a:p>
          <a:p>
            <a:pPr algn="ctr"/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“Bác đưa thư vui tính”.</a:t>
            </a:r>
          </a:p>
        </p:txBody>
      </p:sp>
    </p:spTree>
    <p:extLst>
      <p:ext uri="{BB962C8B-B14F-4D97-AF65-F5344CB8AC3E}">
        <p14:creationId xmlns:p14="http://schemas.microsoft.com/office/powerpoint/2010/main" val="202315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36584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2573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ỔN ĐỊNH TỔ CHỨC: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HÁT: “ ĐI XE ĐẠP”</a:t>
            </a:r>
          </a:p>
        </p:txBody>
      </p:sp>
    </p:spTree>
    <p:extLst>
      <p:ext uri="{BB962C8B-B14F-4D97-AF65-F5344CB8AC3E}">
        <p14:creationId xmlns:p14="http://schemas.microsoft.com/office/powerpoint/2010/main" val="317072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ơ: Xe đạp | Trường mầm non Long Biên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23"/>
            <a:ext cx="9122551" cy="51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7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75"/>
            <a:ext cx="9144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1" y="4435614"/>
            <a:ext cx="601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Xe đạp thân thiết</a:t>
            </a:r>
            <a:endParaRPr lang="en-US" sz="4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6707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: XE ĐẠP</a:t>
            </a: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8233" cy="514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1" y="4437996"/>
            <a:ext cx="5831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4000" b="1" dirty="0" err="1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qua suối</a:t>
            </a:r>
            <a:endParaRPr lang="en-US" sz="40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8233" cy="514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0389" y="3822443"/>
            <a:ext cx="6437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Xe đạp chở người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Dù xa dù vội </a:t>
            </a:r>
            <a:endParaRPr lang="en-US" sz="40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8233" cy="514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3246" y="3822443"/>
            <a:ext cx="6244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chở hang, chở củi</a:t>
            </a:r>
            <a:endParaRPr lang="en-US" sz="4000" b="1" dirty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 Có </a:t>
            </a:r>
            <a:r>
              <a:rPr lang="en-US" sz="4000" b="1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4000" b="1">
                <a:solidFill>
                  <a:srgbClr val="FF0000"/>
                </a:solidFill>
                <a:latin typeface=".VnArial" pitchFamily="34" charset="0"/>
              </a:rPr>
              <a:t>! có </a:t>
            </a:r>
            <a:r>
              <a:rPr lang="en-US" sz="4000" b="1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775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200151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563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3266"/>
            <a:ext cx="9148233" cy="514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3657" y="43243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692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231</Words>
  <Application>Microsoft Office PowerPoint</Application>
  <PresentationFormat>On-screen Show (16:9)</PresentationFormat>
  <Paragraphs>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</cp:revision>
  <dcterms:created xsi:type="dcterms:W3CDTF">2017-03-10T07:45:13Z</dcterms:created>
  <dcterms:modified xsi:type="dcterms:W3CDTF">2026-04-03T14:26:40Z</dcterms:modified>
</cp:coreProperties>
</file>