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345" r:id="rId2"/>
    <p:sldId id="358" r:id="rId3"/>
    <p:sldId id="256" r:id="rId4"/>
    <p:sldId id="346" r:id="rId5"/>
    <p:sldId id="357" r:id="rId6"/>
    <p:sldId id="347" r:id="rId7"/>
    <p:sldId id="258" r:id="rId8"/>
    <p:sldId id="351" r:id="rId9"/>
    <p:sldId id="352" r:id="rId10"/>
    <p:sldId id="349" r:id="rId11"/>
    <p:sldId id="353" r:id="rId12"/>
    <p:sldId id="350" r:id="rId13"/>
    <p:sldId id="356" r:id="rId14"/>
  </p:sldIdLst>
  <p:sldSz cx="18288000" cy="10287000"/>
  <p:notesSz cx="6858000" cy="9144000"/>
  <p:embeddedFontLst>
    <p:embeddedFont>
      <p:font typeface=".VnAvant" panose="020B7200000000000000" pitchFamily="34" charset="0"/>
      <p:regular r:id="rId16"/>
      <p:bold r:id="rId17"/>
      <p:italic r:id="rId18"/>
      <p:boldItalic r:id="rId19"/>
    </p:embeddedFont>
    <p:embeddedFont>
      <p:font typeface="Roboto" panose="02000000000000000000" pitchFamily="2" charset="0"/>
      <p:regular r:id="rId20"/>
      <p:bold r:id="rId21"/>
      <p:italic r:id="rId22"/>
      <p:boldItalic r:id="rId23"/>
    </p:embeddedFont>
    <p:embeddedFont>
      <p:font typeface="Roboto Black" panose="020F0502020204030204" pitchFamily="2" charset="0"/>
      <p:bold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3237F-EC54-4540-AD27-8A19CFEA720A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EC780-C06F-46CE-A804-591C60B5F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912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8CC93-8838-4CCC-88F6-0EC1BDAAD8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174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8CC93-8838-4CCC-88F6-0EC1BDAAD80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139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8CC93-8838-4CCC-88F6-0EC1BDAAD8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3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8CC93-8838-4CCC-88F6-0EC1BDAAD80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320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8CC93-8838-4CCC-88F6-0EC1BDAAD80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93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.svg"/><Relationship Id="rId11" Type="http://schemas.openxmlformats.org/officeDocument/2006/relationships/image" Target="../media/image8.svg"/><Relationship Id="rId5" Type="http://schemas.openxmlformats.org/officeDocument/2006/relationships/image" Target="../media/image2.svg"/><Relationship Id="rId10" Type="http://schemas.openxmlformats.org/officeDocument/2006/relationships/image" Target="../media/image7.svg"/><Relationship Id="rId4" Type="http://schemas.openxmlformats.org/officeDocument/2006/relationships/image" Target="../media/image1.png"/><Relationship Id="rId9" Type="http://schemas.openxmlformats.org/officeDocument/2006/relationships/image" Target="../media/image6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1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sv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2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3.sv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9.svg"/><Relationship Id="rId2" Type="http://schemas.openxmlformats.org/officeDocument/2006/relationships/image" Target="../media/image1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3.sv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1.svg"/><Relationship Id="rId2" Type="http://schemas.openxmlformats.org/officeDocument/2006/relationships/image" Target="../media/image1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5.svg"/><Relationship Id="rId2" Type="http://schemas.openxmlformats.org/officeDocument/2006/relationships/image" Target="../media/image1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.png"/><Relationship Id="rId12" Type="http://schemas.openxmlformats.org/officeDocument/2006/relationships/image" Target="../media/image9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3.svg"/><Relationship Id="rId11" Type="http://schemas.openxmlformats.org/officeDocument/2006/relationships/image" Target="../media/image8.svg"/><Relationship Id="rId5" Type="http://schemas.openxmlformats.org/officeDocument/2006/relationships/image" Target="../media/image2.svg"/><Relationship Id="rId10" Type="http://schemas.openxmlformats.org/officeDocument/2006/relationships/image" Target="../media/image7.svg"/><Relationship Id="rId4" Type="http://schemas.openxmlformats.org/officeDocument/2006/relationships/image" Target="../media/image1.png"/><Relationship Id="rId9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3.sv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-2275118" y="7944299"/>
            <a:ext cx="15809639" cy="468540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590800" y="8102923"/>
            <a:ext cx="18113991" cy="536832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33030" y="430189"/>
            <a:ext cx="2322566" cy="121354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243095" y="346126"/>
            <a:ext cx="2032410" cy="106193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799235" y="1635470"/>
            <a:ext cx="1451439" cy="75837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3026418" y="1294184"/>
            <a:ext cx="1016205" cy="53096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8666753" y="952897"/>
            <a:ext cx="1524308" cy="79645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4247406" y="7377406"/>
            <a:ext cx="4040594" cy="283346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27398" flipH="1">
            <a:off x="9464679" y="7320439"/>
            <a:ext cx="2624603" cy="19750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-389811" y="4999263"/>
            <a:ext cx="3799235" cy="35570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472578" y="7377406"/>
            <a:ext cx="2653313" cy="265331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5250674" y="8608939"/>
            <a:ext cx="1682267" cy="111870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33030" y="9168293"/>
            <a:ext cx="1682267" cy="111870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2185285" y="9258300"/>
            <a:ext cx="1682267" cy="111870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C78B735-846B-4ADC-A2EC-EF4C2BD44109}"/>
              </a:ext>
            </a:extLst>
          </p:cNvPr>
          <p:cNvSpPr txBox="1"/>
          <p:nvPr/>
        </p:nvSpPr>
        <p:spPr>
          <a:xfrm>
            <a:off x="4560041" y="658191"/>
            <a:ext cx="8073418" cy="13401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endParaRPr lang="en-GB" sz="4000" dirty="0">
              <a:solidFill>
                <a:srgbClr val="0070C0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F9FF55E-1166-4FD0-AE43-7DB73561F0A6}"/>
              </a:ext>
            </a:extLst>
          </p:cNvPr>
          <p:cNvSpPr txBox="1"/>
          <p:nvPr/>
        </p:nvSpPr>
        <p:spPr>
          <a:xfrm>
            <a:off x="4756521" y="1416057"/>
            <a:ext cx="8073418" cy="13401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endParaRPr lang="en-GB" sz="4000" dirty="0">
              <a:solidFill>
                <a:srgbClr val="0070C0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598323E-4E70-4539-89E3-05A680147877}"/>
              </a:ext>
            </a:extLst>
          </p:cNvPr>
          <p:cNvSpPr txBox="1"/>
          <p:nvPr/>
        </p:nvSpPr>
        <p:spPr>
          <a:xfrm>
            <a:off x="3341138" y="3852611"/>
            <a:ext cx="11781920" cy="14234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GB" sz="6600" dirty="0">
                <a:solidFill>
                  <a:srgbClr val="FF000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So </a:t>
            </a:r>
            <a:r>
              <a:rPr lang="en-GB" sz="6600" dirty="0" err="1">
                <a:solidFill>
                  <a:srgbClr val="FF000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sánh</a:t>
            </a:r>
            <a:r>
              <a:rPr lang="en-GB" sz="6600" dirty="0">
                <a:solidFill>
                  <a:srgbClr val="FF000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GB" sz="6600" dirty="0" err="1">
                <a:solidFill>
                  <a:srgbClr val="FF000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chiều</a:t>
            </a:r>
            <a:r>
              <a:rPr lang="en-GB" sz="6600" dirty="0">
                <a:solidFill>
                  <a:srgbClr val="FF000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GB" sz="6600" dirty="0" err="1">
                <a:solidFill>
                  <a:srgbClr val="FF000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cao</a:t>
            </a:r>
            <a:r>
              <a:rPr lang="en-GB" sz="6600" dirty="0">
                <a:solidFill>
                  <a:srgbClr val="FF000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3 </a:t>
            </a:r>
            <a:r>
              <a:rPr lang="en-GB" sz="6600" dirty="0" err="1">
                <a:solidFill>
                  <a:srgbClr val="FF000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đối</a:t>
            </a:r>
            <a:r>
              <a:rPr lang="en-GB" sz="6600" dirty="0">
                <a:solidFill>
                  <a:srgbClr val="FF000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GB" sz="6600" dirty="0" err="1">
                <a:solidFill>
                  <a:srgbClr val="FF000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tượng</a:t>
            </a:r>
            <a:endParaRPr lang="en-GB" sz="6600" dirty="0">
              <a:solidFill>
                <a:srgbClr val="FF0000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0C2FCB0-1F1E-4E3F-BACD-364096F4D7F4}"/>
              </a:ext>
            </a:extLst>
          </p:cNvPr>
          <p:cNvSpPr txBox="1"/>
          <p:nvPr/>
        </p:nvSpPr>
        <p:spPr>
          <a:xfrm>
            <a:off x="3623032" y="2698259"/>
            <a:ext cx="10854982" cy="14555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GB" sz="7200" b="1" dirty="0" err="1">
                <a:solidFill>
                  <a:schemeClr val="accent6"/>
                </a:solidFill>
                <a:latin typeface="+mj-lt"/>
                <a:ea typeface="Roboto Black" panose="02000000000000000000" pitchFamily="2" charset="0"/>
              </a:rPr>
              <a:t>Làm</a:t>
            </a:r>
            <a:r>
              <a:rPr lang="en-GB" sz="7200" b="1" dirty="0">
                <a:solidFill>
                  <a:schemeClr val="accent6"/>
                </a:solidFill>
                <a:latin typeface="+mj-lt"/>
                <a:ea typeface="Roboto Black" panose="02000000000000000000" pitchFamily="2" charset="0"/>
              </a:rPr>
              <a:t> </a:t>
            </a:r>
            <a:r>
              <a:rPr lang="en-GB" sz="7200" b="1" dirty="0" err="1">
                <a:solidFill>
                  <a:schemeClr val="accent6"/>
                </a:solidFill>
                <a:latin typeface="+mj-lt"/>
                <a:ea typeface="Roboto Black" panose="02000000000000000000" pitchFamily="2" charset="0"/>
              </a:rPr>
              <a:t>quen</a:t>
            </a:r>
            <a:r>
              <a:rPr lang="en-GB" sz="7200" b="1" dirty="0">
                <a:solidFill>
                  <a:schemeClr val="accent6"/>
                </a:solidFill>
                <a:latin typeface="+mj-lt"/>
                <a:ea typeface="Roboto Black" panose="02000000000000000000" pitchFamily="2" charset="0"/>
              </a:rPr>
              <a:t> </a:t>
            </a:r>
            <a:r>
              <a:rPr lang="en-GB" sz="7200" b="1" dirty="0" err="1">
                <a:solidFill>
                  <a:schemeClr val="accent6"/>
                </a:solidFill>
                <a:latin typeface="+mj-lt"/>
                <a:ea typeface="Roboto Black" panose="02000000000000000000" pitchFamily="2" charset="0"/>
              </a:rPr>
              <a:t>với</a:t>
            </a:r>
            <a:r>
              <a:rPr lang="en-GB" sz="7200" b="1" dirty="0">
                <a:solidFill>
                  <a:schemeClr val="accent6"/>
                </a:solidFill>
                <a:latin typeface="+mj-lt"/>
                <a:ea typeface="Roboto Black" panose="02000000000000000000" pitchFamily="2" charset="0"/>
              </a:rPr>
              <a:t> </a:t>
            </a:r>
            <a:r>
              <a:rPr lang="en-GB" sz="7200" b="1" dirty="0" err="1">
                <a:solidFill>
                  <a:schemeClr val="accent6"/>
                </a:solidFill>
                <a:latin typeface="+mj-lt"/>
                <a:ea typeface="Roboto Black" panose="02000000000000000000" pitchFamily="2" charset="0"/>
              </a:rPr>
              <a:t>toán</a:t>
            </a:r>
            <a:endParaRPr lang="en-GB" sz="7200" b="1" dirty="0">
              <a:solidFill>
                <a:schemeClr val="accent6"/>
              </a:solidFill>
              <a:latin typeface="+mj-lt"/>
              <a:ea typeface="Roboto Black" panose="02000000000000000000" pitchFamily="2" charset="0"/>
            </a:endParaRPr>
          </a:p>
        </p:txBody>
      </p:sp>
      <p:sp>
        <p:nvSpPr>
          <p:cNvPr id="27" name="TextBox 16">
            <a:extLst>
              <a:ext uri="{FF2B5EF4-FFF2-40B4-BE49-F238E27FC236}">
                <a16:creationId xmlns:a16="http://schemas.microsoft.com/office/drawing/2014/main" id="{1B95CF08-190B-43A2-85E0-1E2319C101F1}"/>
              </a:ext>
            </a:extLst>
          </p:cNvPr>
          <p:cNvSpPr txBox="1"/>
          <p:nvPr/>
        </p:nvSpPr>
        <p:spPr>
          <a:xfrm>
            <a:off x="4560041" y="99758"/>
            <a:ext cx="8289298" cy="12208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 err="1">
                <a:solidFill>
                  <a:srgbClr val="0070C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UBND</a:t>
            </a:r>
            <a:r>
              <a:rPr lang="en-GB" sz="2800" dirty="0">
                <a:solidFill>
                  <a:srgbClr val="0070C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GB" sz="2800" err="1">
                <a:solidFill>
                  <a:srgbClr val="0070C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PHƯỜNG</a:t>
            </a:r>
            <a:r>
              <a:rPr lang="en-GB" sz="2800">
                <a:solidFill>
                  <a:srgbClr val="0070C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BỒ ĐỀ</a:t>
            </a:r>
            <a:endParaRPr lang="en-GB" sz="2800" dirty="0">
              <a:solidFill>
                <a:srgbClr val="0070C0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0070C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TRƯỜNG</a:t>
            </a:r>
            <a:r>
              <a:rPr lang="en-US" sz="2800" dirty="0">
                <a:solidFill>
                  <a:srgbClr val="0070C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MẦM</a:t>
            </a:r>
            <a:r>
              <a:rPr lang="en-US" sz="2800" dirty="0">
                <a:solidFill>
                  <a:srgbClr val="0070C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2800">
                <a:solidFill>
                  <a:srgbClr val="0070C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NON GIA QUẤT</a:t>
            </a:r>
            <a:endParaRPr lang="en-US" sz="2800" dirty="0">
              <a:solidFill>
                <a:srgbClr val="0070C0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C0C35CE-59BB-4E18-82A1-101234136D60}"/>
              </a:ext>
            </a:extLst>
          </p:cNvPr>
          <p:cNvSpPr txBox="1"/>
          <p:nvPr/>
        </p:nvSpPr>
        <p:spPr>
          <a:xfrm>
            <a:off x="13242298" y="2164396"/>
            <a:ext cx="6001593" cy="13401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endParaRPr lang="en-GB" sz="2800" dirty="0">
              <a:solidFill>
                <a:srgbClr val="0070C0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97C0178-35FA-400F-85EE-F66FED1193C5}"/>
              </a:ext>
            </a:extLst>
          </p:cNvPr>
          <p:cNvSpPr txBox="1"/>
          <p:nvPr/>
        </p:nvSpPr>
        <p:spPr>
          <a:xfrm>
            <a:off x="7084770" y="4999263"/>
            <a:ext cx="4294656" cy="13401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GB" sz="3600" dirty="0" err="1">
                <a:solidFill>
                  <a:srgbClr val="0070C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Lớp</a:t>
            </a:r>
            <a:r>
              <a:rPr lang="en-GB" sz="3600" dirty="0">
                <a:solidFill>
                  <a:srgbClr val="0070C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: </a:t>
            </a:r>
            <a:r>
              <a:rPr lang="en-GB" sz="3600" dirty="0" err="1">
                <a:solidFill>
                  <a:srgbClr val="0070C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MGL</a:t>
            </a:r>
            <a:r>
              <a:rPr lang="en-GB" sz="3600" dirty="0">
                <a:solidFill>
                  <a:srgbClr val="0070C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GB" sz="3600">
                <a:solidFill>
                  <a:srgbClr val="0070C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– A2</a:t>
            </a:r>
            <a:endParaRPr lang="en-GB" sz="3600" dirty="0">
              <a:solidFill>
                <a:srgbClr val="0070C0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pic>
        <p:nvPicPr>
          <p:cNvPr id="26" name="Picture 25" descr="Logo&#10;&#10;Description automatically generated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127" y="1749347"/>
            <a:ext cx="1114206" cy="126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50"/>
    </mc:Choice>
    <mc:Fallback xmlns="">
      <p:transition spd="slow" advTm="175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1" grpId="0"/>
      <p:bldP spid="27" grpId="0"/>
      <p:bldP spid="28" grpId="0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b="46557"/>
          <a:stretch>
            <a:fillRect/>
          </a:stretch>
        </p:blipFill>
        <p:spPr>
          <a:xfrm>
            <a:off x="16310561" y="695651"/>
            <a:ext cx="1172271" cy="61083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b="46557"/>
          <a:stretch>
            <a:fillRect/>
          </a:stretch>
        </p:blipFill>
        <p:spPr>
          <a:xfrm>
            <a:off x="0" y="231471"/>
            <a:ext cx="1028700" cy="5360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b="46557"/>
          <a:stretch>
            <a:fillRect/>
          </a:stretch>
        </p:blipFill>
        <p:spPr>
          <a:xfrm>
            <a:off x="13308374" y="0"/>
            <a:ext cx="958575" cy="499481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0" y="8334723"/>
            <a:ext cx="18232486" cy="1952277"/>
            <a:chOff x="0" y="0"/>
            <a:chExt cx="6167532" cy="660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167532" cy="660400"/>
            </a:xfrm>
            <a:custGeom>
              <a:avLst/>
              <a:gdLst/>
              <a:ahLst/>
              <a:cxnLst/>
              <a:rect l="l" t="t" r="r" b="b"/>
              <a:pathLst>
                <a:path w="6167532" h="660400">
                  <a:moveTo>
                    <a:pt x="6043072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043073" y="0"/>
                  </a:lnTo>
                  <a:cubicBezTo>
                    <a:pt x="6111653" y="0"/>
                    <a:pt x="6167532" y="55880"/>
                    <a:pt x="6167532" y="124460"/>
                  </a:cubicBezTo>
                  <a:lnTo>
                    <a:pt x="6167532" y="535940"/>
                  </a:lnTo>
                  <a:cubicBezTo>
                    <a:pt x="6167532" y="604520"/>
                    <a:pt x="6111653" y="660400"/>
                    <a:pt x="6043073" y="66040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</p:spPr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6DFFE7D-B62D-41D6-B217-DB434909FD0C}"/>
              </a:ext>
            </a:extLst>
          </p:cNvPr>
          <p:cNvSpPr txBox="1"/>
          <p:nvPr/>
        </p:nvSpPr>
        <p:spPr>
          <a:xfrm>
            <a:off x="5181600" y="50826"/>
            <a:ext cx="10517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 </a:t>
            </a:r>
            <a:r>
              <a:rPr lang="en-GB" sz="44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hãy</a:t>
            </a:r>
            <a:r>
              <a:rPr lang="en-GB" sz="44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44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sắp</a:t>
            </a:r>
            <a:r>
              <a:rPr lang="en-GB" sz="44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44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xếp</a:t>
            </a:r>
            <a:r>
              <a:rPr lang="en-GB" sz="44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44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theo</a:t>
            </a:r>
            <a:r>
              <a:rPr lang="en-GB" sz="44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44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quy</a:t>
            </a:r>
            <a:r>
              <a:rPr lang="en-GB" sz="44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44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tắc</a:t>
            </a:r>
            <a:r>
              <a:rPr lang="en-GB" sz="44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44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giảm</a:t>
            </a:r>
            <a:r>
              <a:rPr lang="en-GB" sz="44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44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dần</a:t>
            </a:r>
            <a:endParaRPr lang="en-US" sz="4400" b="1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CD284DD-ED82-4F37-AE0D-A4435D99C1C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904999" y="952505"/>
            <a:ext cx="3456938" cy="617310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8512EE6-C08E-4477-B0F3-F874EDA3A0EA}"/>
              </a:ext>
            </a:extLst>
          </p:cNvPr>
          <p:cNvCxnSpPr/>
          <p:nvPr/>
        </p:nvCxnSpPr>
        <p:spPr>
          <a:xfrm>
            <a:off x="0" y="7124700"/>
            <a:ext cx="1823248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F73F2BEA-463B-46D3-BF65-33931FB51EAA}"/>
              </a:ext>
            </a:extLst>
          </p:cNvPr>
          <p:cNvSpPr/>
          <p:nvPr/>
        </p:nvSpPr>
        <p:spPr>
          <a:xfrm>
            <a:off x="6087915" y="2812997"/>
            <a:ext cx="3008757" cy="42635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E5BF669-042F-4C7A-BD4C-5F85F8445D37}"/>
              </a:ext>
            </a:extLst>
          </p:cNvPr>
          <p:cNvSpPr/>
          <p:nvPr/>
        </p:nvSpPr>
        <p:spPr>
          <a:xfrm>
            <a:off x="10755804" y="3998871"/>
            <a:ext cx="3733800" cy="30773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F011E75C-C50B-45A7-985B-D46E1B69AE4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312003" y="6054520"/>
            <a:ext cx="3239643" cy="436662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433911" y="8237835"/>
            <a:ext cx="3325522" cy="193484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B3E305A-0854-4C3D-987F-A34AD62558DE}"/>
              </a:ext>
            </a:extLst>
          </p:cNvPr>
          <p:cNvSpPr txBox="1"/>
          <p:nvPr/>
        </p:nvSpPr>
        <p:spPr>
          <a:xfrm>
            <a:off x="1436557" y="7185942"/>
            <a:ext cx="39253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7030A0"/>
                </a:solidFill>
              </a:rPr>
              <a:t> </a:t>
            </a:r>
            <a:r>
              <a:rPr lang="en-GB" sz="6000" b="1" dirty="0" err="1">
                <a:solidFill>
                  <a:srgbClr val="0070C0"/>
                </a:solidFill>
              </a:rPr>
              <a:t>cao</a:t>
            </a:r>
            <a:r>
              <a:rPr lang="en-GB" sz="6000" b="1" dirty="0">
                <a:solidFill>
                  <a:srgbClr val="0070C0"/>
                </a:solidFill>
              </a:rPr>
              <a:t> </a:t>
            </a:r>
            <a:r>
              <a:rPr lang="en-GB" sz="6000" b="1" dirty="0" err="1">
                <a:solidFill>
                  <a:srgbClr val="0070C0"/>
                </a:solidFill>
              </a:rPr>
              <a:t>nhất</a:t>
            </a:r>
            <a:endParaRPr lang="en-US" sz="6000" b="1" dirty="0">
              <a:solidFill>
                <a:srgbClr val="0070C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CF3B00-3C12-495C-86C2-30514CD04853}"/>
              </a:ext>
            </a:extLst>
          </p:cNvPr>
          <p:cNvSpPr txBox="1"/>
          <p:nvPr/>
        </p:nvSpPr>
        <p:spPr>
          <a:xfrm>
            <a:off x="5951817" y="7102755"/>
            <a:ext cx="33255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7030A0"/>
                </a:solidFill>
              </a:rPr>
              <a:t> </a:t>
            </a:r>
            <a:r>
              <a:rPr lang="en-GB" sz="6000" b="1" dirty="0" err="1">
                <a:solidFill>
                  <a:srgbClr val="0070C0"/>
                </a:solidFill>
              </a:rPr>
              <a:t>thấp</a:t>
            </a:r>
            <a:r>
              <a:rPr lang="en-GB" sz="6000" b="1" dirty="0">
                <a:solidFill>
                  <a:srgbClr val="0070C0"/>
                </a:solidFill>
              </a:rPr>
              <a:t> </a:t>
            </a:r>
            <a:r>
              <a:rPr lang="en-GB" sz="6000" b="1" dirty="0" err="1">
                <a:solidFill>
                  <a:srgbClr val="0070C0"/>
                </a:solidFill>
              </a:rPr>
              <a:t>hơn</a:t>
            </a:r>
            <a:endParaRPr lang="en-US" sz="6000" b="1" dirty="0">
              <a:solidFill>
                <a:srgbClr val="0070C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0954D1-5F2C-46FD-A639-8BA751584059}"/>
              </a:ext>
            </a:extLst>
          </p:cNvPr>
          <p:cNvSpPr txBox="1"/>
          <p:nvPr/>
        </p:nvSpPr>
        <p:spPr>
          <a:xfrm>
            <a:off x="10963375" y="7069532"/>
            <a:ext cx="39253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7030A0"/>
                </a:solidFill>
              </a:rPr>
              <a:t> </a:t>
            </a:r>
            <a:r>
              <a:rPr lang="en-GB" sz="6000" b="1" dirty="0" err="1">
                <a:solidFill>
                  <a:srgbClr val="0070C0"/>
                </a:solidFill>
              </a:rPr>
              <a:t>thấp</a:t>
            </a:r>
            <a:r>
              <a:rPr lang="en-GB" sz="6000" b="1" dirty="0">
                <a:solidFill>
                  <a:srgbClr val="0070C0"/>
                </a:solidFill>
              </a:rPr>
              <a:t> </a:t>
            </a:r>
            <a:r>
              <a:rPr lang="en-GB" sz="6000" b="1" dirty="0" err="1">
                <a:solidFill>
                  <a:srgbClr val="0070C0"/>
                </a:solidFill>
              </a:rPr>
              <a:t>nhất</a:t>
            </a:r>
            <a:endParaRPr lang="en-US" sz="6000" b="1" dirty="0">
              <a:solidFill>
                <a:srgbClr val="0070C0"/>
              </a:solidFill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8EE24983-0EF1-4F2C-967D-26C512A46808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301777">
            <a:off x="16556966" y="195360"/>
            <a:ext cx="1198152" cy="1198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60494E-6 L -0.4046 -0.3155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34" y="-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08642E-6 L 0.20225 -0.2992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13" y="-149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b="46557"/>
          <a:stretch>
            <a:fillRect/>
          </a:stretch>
        </p:blipFill>
        <p:spPr>
          <a:xfrm>
            <a:off x="16310561" y="695651"/>
            <a:ext cx="1172271" cy="61083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b="46557"/>
          <a:stretch>
            <a:fillRect/>
          </a:stretch>
        </p:blipFill>
        <p:spPr>
          <a:xfrm>
            <a:off x="0" y="231471"/>
            <a:ext cx="1028700" cy="5360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b="46557"/>
          <a:stretch>
            <a:fillRect/>
          </a:stretch>
        </p:blipFill>
        <p:spPr>
          <a:xfrm>
            <a:off x="13308374" y="0"/>
            <a:ext cx="958575" cy="499481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0" y="8334723"/>
            <a:ext cx="18232486" cy="1952277"/>
            <a:chOff x="0" y="0"/>
            <a:chExt cx="6167532" cy="660400"/>
          </a:xfrm>
          <a:solidFill>
            <a:srgbClr val="00B050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6167532" cy="660400"/>
            </a:xfrm>
            <a:custGeom>
              <a:avLst/>
              <a:gdLst/>
              <a:ahLst/>
              <a:cxnLst/>
              <a:rect l="l" t="t" r="r" b="b"/>
              <a:pathLst>
                <a:path w="6167532" h="660400">
                  <a:moveTo>
                    <a:pt x="6043072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043073" y="0"/>
                  </a:lnTo>
                  <a:cubicBezTo>
                    <a:pt x="6111653" y="0"/>
                    <a:pt x="6167532" y="55880"/>
                    <a:pt x="6167532" y="124460"/>
                  </a:cubicBezTo>
                  <a:lnTo>
                    <a:pt x="6167532" y="535940"/>
                  </a:lnTo>
                  <a:cubicBezTo>
                    <a:pt x="6167532" y="604520"/>
                    <a:pt x="6111653" y="660400"/>
                    <a:pt x="6043073" y="66040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6DFFE7D-B62D-41D6-B217-DB434909FD0C}"/>
              </a:ext>
            </a:extLst>
          </p:cNvPr>
          <p:cNvSpPr txBox="1"/>
          <p:nvPr/>
        </p:nvSpPr>
        <p:spPr>
          <a:xfrm>
            <a:off x="5181600" y="50826"/>
            <a:ext cx="10517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 </a:t>
            </a:r>
            <a:r>
              <a:rPr lang="en-GB" sz="44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hãy</a:t>
            </a:r>
            <a:r>
              <a:rPr lang="en-GB" sz="44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44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sắp</a:t>
            </a:r>
            <a:r>
              <a:rPr lang="en-GB" sz="44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44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xếp</a:t>
            </a:r>
            <a:r>
              <a:rPr lang="en-GB" sz="44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44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theo</a:t>
            </a:r>
            <a:r>
              <a:rPr lang="en-GB" sz="44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44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quy</a:t>
            </a:r>
            <a:r>
              <a:rPr lang="en-GB" sz="44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44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tắc</a:t>
            </a:r>
            <a:r>
              <a:rPr lang="en-GB" sz="44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44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tăng</a:t>
            </a:r>
            <a:r>
              <a:rPr lang="en-GB" sz="44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44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dần</a:t>
            </a:r>
            <a:endParaRPr lang="en-US" sz="4400" b="1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8512EE6-C08E-4477-B0F3-F874EDA3A0EA}"/>
              </a:ext>
            </a:extLst>
          </p:cNvPr>
          <p:cNvCxnSpPr/>
          <p:nvPr/>
        </p:nvCxnSpPr>
        <p:spPr>
          <a:xfrm>
            <a:off x="0" y="7124700"/>
            <a:ext cx="1823248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F73F2BEA-463B-46D3-BF65-33931FB51EAA}"/>
              </a:ext>
            </a:extLst>
          </p:cNvPr>
          <p:cNvSpPr/>
          <p:nvPr/>
        </p:nvSpPr>
        <p:spPr>
          <a:xfrm>
            <a:off x="8497445" y="2799887"/>
            <a:ext cx="3008757" cy="42635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E5BF669-042F-4C7A-BD4C-5F85F8445D37}"/>
              </a:ext>
            </a:extLst>
          </p:cNvPr>
          <p:cNvSpPr/>
          <p:nvPr/>
        </p:nvSpPr>
        <p:spPr>
          <a:xfrm>
            <a:off x="3314700" y="3969128"/>
            <a:ext cx="3733800" cy="30773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3E305A-0854-4C3D-987F-A34AD62558DE}"/>
              </a:ext>
            </a:extLst>
          </p:cNvPr>
          <p:cNvSpPr txBox="1"/>
          <p:nvPr/>
        </p:nvSpPr>
        <p:spPr>
          <a:xfrm>
            <a:off x="12573000" y="7221880"/>
            <a:ext cx="39253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7030A0"/>
                </a:solidFill>
              </a:rPr>
              <a:t> </a:t>
            </a:r>
            <a:r>
              <a:rPr lang="en-GB" sz="6000" b="1" dirty="0" err="1">
                <a:solidFill>
                  <a:srgbClr val="0070C0"/>
                </a:solidFill>
              </a:rPr>
              <a:t>cao</a:t>
            </a:r>
            <a:r>
              <a:rPr lang="en-GB" sz="6000" b="1" dirty="0">
                <a:solidFill>
                  <a:srgbClr val="0070C0"/>
                </a:solidFill>
              </a:rPr>
              <a:t> </a:t>
            </a:r>
            <a:r>
              <a:rPr lang="en-GB" sz="6000" b="1" dirty="0" err="1">
                <a:solidFill>
                  <a:srgbClr val="0070C0"/>
                </a:solidFill>
              </a:rPr>
              <a:t>nhất</a:t>
            </a:r>
            <a:endParaRPr lang="en-US" sz="6000" b="1" dirty="0">
              <a:solidFill>
                <a:srgbClr val="0070C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CF3B00-3C12-495C-86C2-30514CD04853}"/>
              </a:ext>
            </a:extLst>
          </p:cNvPr>
          <p:cNvSpPr txBox="1"/>
          <p:nvPr/>
        </p:nvSpPr>
        <p:spPr>
          <a:xfrm>
            <a:off x="8616230" y="7044800"/>
            <a:ext cx="33255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7030A0"/>
                </a:solidFill>
              </a:rPr>
              <a:t> </a:t>
            </a:r>
            <a:r>
              <a:rPr lang="en-GB" sz="6000" b="1" dirty="0" err="1">
                <a:solidFill>
                  <a:srgbClr val="0070C0"/>
                </a:solidFill>
              </a:rPr>
              <a:t>cao</a:t>
            </a:r>
            <a:r>
              <a:rPr lang="en-GB" sz="6000" b="1" dirty="0">
                <a:solidFill>
                  <a:srgbClr val="0070C0"/>
                </a:solidFill>
              </a:rPr>
              <a:t> </a:t>
            </a:r>
            <a:r>
              <a:rPr lang="en-GB" sz="6000" b="1" dirty="0" err="1">
                <a:solidFill>
                  <a:srgbClr val="0070C0"/>
                </a:solidFill>
              </a:rPr>
              <a:t>hơn</a:t>
            </a:r>
            <a:endParaRPr lang="en-US" sz="6000" b="1" dirty="0">
              <a:solidFill>
                <a:srgbClr val="0070C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0954D1-5F2C-46FD-A639-8BA751584059}"/>
              </a:ext>
            </a:extLst>
          </p:cNvPr>
          <p:cNvSpPr txBox="1"/>
          <p:nvPr/>
        </p:nvSpPr>
        <p:spPr>
          <a:xfrm>
            <a:off x="2693429" y="7210907"/>
            <a:ext cx="39253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7030A0"/>
                </a:solidFill>
              </a:rPr>
              <a:t> </a:t>
            </a:r>
            <a:r>
              <a:rPr lang="en-GB" sz="6000" b="1" dirty="0" err="1">
                <a:solidFill>
                  <a:srgbClr val="0070C0"/>
                </a:solidFill>
              </a:rPr>
              <a:t>thấp</a:t>
            </a:r>
            <a:r>
              <a:rPr lang="en-GB" sz="6000" b="1" dirty="0">
                <a:solidFill>
                  <a:srgbClr val="0070C0"/>
                </a:solidFill>
              </a:rPr>
              <a:t> </a:t>
            </a:r>
            <a:r>
              <a:rPr lang="en-GB" sz="6000" b="1" dirty="0" err="1">
                <a:solidFill>
                  <a:srgbClr val="0070C0"/>
                </a:solidFill>
              </a:rPr>
              <a:t>nhất</a:t>
            </a:r>
            <a:endParaRPr lang="en-US" sz="6000" b="1" dirty="0">
              <a:solidFill>
                <a:srgbClr val="0070C0"/>
              </a:solidFill>
            </a:endParaRPr>
          </a:p>
        </p:txBody>
      </p:sp>
      <p:pic>
        <p:nvPicPr>
          <p:cNvPr id="19" name="Picture 8">
            <a:extLst>
              <a:ext uri="{FF2B5EF4-FFF2-40B4-BE49-F238E27FC236}">
                <a16:creationId xmlns:a16="http://schemas.microsoft.com/office/drawing/2014/main" id="{47D6F1A7-D091-43D5-AB92-1B0186C2110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4114" r="27991"/>
          <a:stretch>
            <a:fillRect/>
          </a:stretch>
        </p:blipFill>
        <p:spPr>
          <a:xfrm>
            <a:off x="12219513" y="917446"/>
            <a:ext cx="2408958" cy="6356958"/>
          </a:xfrm>
          <a:prstGeom prst="rect">
            <a:avLst/>
          </a:prstGeom>
        </p:spPr>
      </p:pic>
      <p:pic>
        <p:nvPicPr>
          <p:cNvPr id="20" name="Picture 7">
            <a:extLst>
              <a:ext uri="{FF2B5EF4-FFF2-40B4-BE49-F238E27FC236}">
                <a16:creationId xmlns:a16="http://schemas.microsoft.com/office/drawing/2014/main" id="{D25C42AA-AF24-4DE6-8153-37800520C54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629211" y="7576173"/>
            <a:ext cx="2461549" cy="3417949"/>
          </a:xfrm>
          <a:prstGeom prst="rect">
            <a:avLst/>
          </a:prstGeom>
        </p:spPr>
      </p:pic>
      <p:pic>
        <p:nvPicPr>
          <p:cNvPr id="21" name="Picture 9">
            <a:extLst>
              <a:ext uri="{FF2B5EF4-FFF2-40B4-BE49-F238E27FC236}">
                <a16:creationId xmlns:a16="http://schemas.microsoft.com/office/drawing/2014/main" id="{2ACEC6AF-3971-47F7-B22A-BD959E8C405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554346" y="6023427"/>
            <a:ext cx="2213948" cy="4263573"/>
          </a:xfrm>
          <a:prstGeom prst="rect">
            <a:avLst/>
          </a:prstGeom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6045FADA-5AE2-4A10-9194-9BACBFE4C5E7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301777">
            <a:off x="16556966" y="195360"/>
            <a:ext cx="1198152" cy="119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8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08642E-6 L 0.23637 -0.2992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14" y="-149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7 8.64198E-7 L -0.28082 -0.3506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45" y="-175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b="46557"/>
          <a:stretch>
            <a:fillRect/>
          </a:stretch>
        </p:blipFill>
        <p:spPr>
          <a:xfrm>
            <a:off x="16310561" y="695651"/>
            <a:ext cx="1172271" cy="61083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b="46557"/>
          <a:stretch>
            <a:fillRect/>
          </a:stretch>
        </p:blipFill>
        <p:spPr>
          <a:xfrm>
            <a:off x="0" y="231471"/>
            <a:ext cx="1028700" cy="5360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b="46557"/>
          <a:stretch>
            <a:fillRect/>
          </a:stretch>
        </p:blipFill>
        <p:spPr>
          <a:xfrm>
            <a:off x="13308374" y="0"/>
            <a:ext cx="958575" cy="499481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0" y="8334723"/>
            <a:ext cx="18232486" cy="1952277"/>
            <a:chOff x="0" y="0"/>
            <a:chExt cx="6167532" cy="660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167532" cy="660400"/>
            </a:xfrm>
            <a:custGeom>
              <a:avLst/>
              <a:gdLst/>
              <a:ahLst/>
              <a:cxnLst/>
              <a:rect l="l" t="t" r="r" b="b"/>
              <a:pathLst>
                <a:path w="6167532" h="660400">
                  <a:moveTo>
                    <a:pt x="6043072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043073" y="0"/>
                  </a:lnTo>
                  <a:cubicBezTo>
                    <a:pt x="6111653" y="0"/>
                    <a:pt x="6167532" y="55880"/>
                    <a:pt x="6167532" y="124460"/>
                  </a:cubicBezTo>
                  <a:lnTo>
                    <a:pt x="6167532" y="535940"/>
                  </a:lnTo>
                  <a:cubicBezTo>
                    <a:pt x="6167532" y="604520"/>
                    <a:pt x="6111653" y="660400"/>
                    <a:pt x="6043073" y="66040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</p:spPr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148926B-0815-4092-9598-23EEC010AE18}"/>
              </a:ext>
            </a:extLst>
          </p:cNvPr>
          <p:cNvSpPr txBox="1"/>
          <p:nvPr/>
        </p:nvSpPr>
        <p:spPr>
          <a:xfrm>
            <a:off x="1028700" y="499481"/>
            <a:ext cx="140570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 </a:t>
            </a:r>
            <a:r>
              <a:rPr lang="en-GB" sz="36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hãy</a:t>
            </a:r>
            <a:r>
              <a:rPr lang="en-GB" sz="36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36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chọn</a:t>
            </a:r>
            <a:r>
              <a:rPr lang="en-GB" sz="36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36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số</a:t>
            </a:r>
            <a:r>
              <a:rPr lang="en-GB" sz="36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1 </a:t>
            </a:r>
            <a:r>
              <a:rPr lang="en-GB" sz="36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đặt</a:t>
            </a:r>
            <a:r>
              <a:rPr lang="en-GB" sz="36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36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vào</a:t>
            </a:r>
            <a:r>
              <a:rPr lang="en-GB" sz="36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36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cây</a:t>
            </a:r>
            <a:r>
              <a:rPr lang="en-GB" sz="36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36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cao</a:t>
            </a:r>
            <a:r>
              <a:rPr lang="en-GB" sz="36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36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nhất</a:t>
            </a:r>
            <a:r>
              <a:rPr lang="en-GB" sz="36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GB" sz="36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số</a:t>
            </a:r>
            <a:r>
              <a:rPr lang="en-GB" sz="36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2 </a:t>
            </a:r>
            <a:r>
              <a:rPr lang="en-GB" sz="36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đặt</a:t>
            </a:r>
            <a:r>
              <a:rPr lang="en-GB" sz="36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36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cây</a:t>
            </a:r>
            <a:r>
              <a:rPr lang="en-GB" sz="36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36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thấp</a:t>
            </a:r>
            <a:r>
              <a:rPr lang="en-GB" sz="36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36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hơn</a:t>
            </a:r>
            <a:r>
              <a:rPr lang="en-GB" sz="36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</a:t>
            </a:r>
          </a:p>
          <a:p>
            <a:r>
              <a:rPr lang="en-GB" sz="36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36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số</a:t>
            </a:r>
            <a:r>
              <a:rPr lang="en-GB" sz="36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3 </a:t>
            </a:r>
            <a:r>
              <a:rPr lang="en-GB" sz="36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đặt</a:t>
            </a:r>
            <a:r>
              <a:rPr lang="en-GB" sz="36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36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vào</a:t>
            </a:r>
            <a:r>
              <a:rPr lang="en-GB" sz="36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36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cây</a:t>
            </a:r>
            <a:r>
              <a:rPr lang="en-GB" sz="36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36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thấp</a:t>
            </a:r>
            <a:r>
              <a:rPr lang="en-GB" sz="36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36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nhất</a:t>
            </a:r>
            <a:endParaRPr lang="en-US" sz="3600" b="1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1" name="Picture 16">
            <a:extLst>
              <a:ext uri="{FF2B5EF4-FFF2-40B4-BE49-F238E27FC236}">
                <a16:creationId xmlns:a16="http://schemas.microsoft.com/office/drawing/2014/main" id="{ADEF0CAD-C26B-4BBB-AD48-F0D74257D86E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476500" y="1983364"/>
            <a:ext cx="3733800" cy="636690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D81EC65-CC47-4798-ACE9-A6F37B9F3D99}"/>
              </a:ext>
            </a:extLst>
          </p:cNvPr>
          <p:cNvCxnSpPr/>
          <p:nvPr/>
        </p:nvCxnSpPr>
        <p:spPr>
          <a:xfrm>
            <a:off x="55514" y="8334723"/>
            <a:ext cx="18232486" cy="0"/>
          </a:xfrm>
          <a:prstGeom prst="line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4" name="Picture 16">
            <a:extLst>
              <a:ext uri="{FF2B5EF4-FFF2-40B4-BE49-F238E27FC236}">
                <a16:creationId xmlns:a16="http://schemas.microsoft.com/office/drawing/2014/main" id="{8AB4A107-0809-4116-942E-A2CD9847BCB4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696200" y="3419044"/>
            <a:ext cx="2878188" cy="4907907"/>
          </a:xfrm>
          <a:prstGeom prst="rect">
            <a:avLst/>
          </a:prstGeom>
        </p:spPr>
      </p:pic>
      <p:pic>
        <p:nvPicPr>
          <p:cNvPr id="15" name="Picture 16">
            <a:extLst>
              <a:ext uri="{FF2B5EF4-FFF2-40B4-BE49-F238E27FC236}">
                <a16:creationId xmlns:a16="http://schemas.microsoft.com/office/drawing/2014/main" id="{794A14C0-956E-4320-9A2F-A91505448C15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725400" y="5226475"/>
            <a:ext cx="1832374" cy="3124577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FE96771-319C-4820-88F6-E1CE7734061A}"/>
              </a:ext>
            </a:extLst>
          </p:cNvPr>
          <p:cNvSpPr/>
          <p:nvPr/>
        </p:nvSpPr>
        <p:spPr>
          <a:xfrm>
            <a:off x="3733800" y="8491931"/>
            <a:ext cx="1371600" cy="12955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4E73F9A-63D8-4F9B-823F-CFDFA78A9DDB}"/>
              </a:ext>
            </a:extLst>
          </p:cNvPr>
          <p:cNvSpPr/>
          <p:nvPr/>
        </p:nvSpPr>
        <p:spPr>
          <a:xfrm>
            <a:off x="8430443" y="8491931"/>
            <a:ext cx="1371600" cy="12955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CC04217-5813-4F19-A2D2-DAB001FC3C23}"/>
              </a:ext>
            </a:extLst>
          </p:cNvPr>
          <p:cNvSpPr/>
          <p:nvPr/>
        </p:nvSpPr>
        <p:spPr>
          <a:xfrm>
            <a:off x="12955787" y="8491931"/>
            <a:ext cx="1371600" cy="12955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50EAB01-4529-4B7E-AC43-A4B9F1C6C6FF}"/>
              </a:ext>
            </a:extLst>
          </p:cNvPr>
          <p:cNvSpPr txBox="1"/>
          <p:nvPr/>
        </p:nvSpPr>
        <p:spPr>
          <a:xfrm>
            <a:off x="12725400" y="1967820"/>
            <a:ext cx="121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b="1" dirty="0">
                <a:solidFill>
                  <a:srgbClr val="FF0000"/>
                </a:solidFill>
                <a:latin typeface=".VnAvant" panose="020B7200000000000000" pitchFamily="34" charset="0"/>
              </a:rPr>
              <a:t>1</a:t>
            </a:r>
            <a:endParaRPr lang="en-US" sz="9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96CFE86-4618-462B-B902-A8D271080FC8}"/>
              </a:ext>
            </a:extLst>
          </p:cNvPr>
          <p:cNvSpPr txBox="1"/>
          <p:nvPr/>
        </p:nvSpPr>
        <p:spPr>
          <a:xfrm>
            <a:off x="15832187" y="1882954"/>
            <a:ext cx="121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b="1" dirty="0">
                <a:solidFill>
                  <a:srgbClr val="FF0000"/>
                </a:solidFill>
                <a:latin typeface=".VnAvant" panose="020B7200000000000000" pitchFamily="34" charset="0"/>
              </a:rPr>
              <a:t>3</a:t>
            </a:r>
            <a:endParaRPr lang="en-US" sz="9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177E7D8-1313-4E36-B8B9-CE46FA114DBB}"/>
              </a:ext>
            </a:extLst>
          </p:cNvPr>
          <p:cNvSpPr txBox="1"/>
          <p:nvPr/>
        </p:nvSpPr>
        <p:spPr>
          <a:xfrm>
            <a:off x="14274773" y="1927508"/>
            <a:ext cx="121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b="1" dirty="0">
                <a:solidFill>
                  <a:srgbClr val="FF0000"/>
                </a:solidFill>
                <a:latin typeface=".VnAvant" panose="020B7200000000000000" pitchFamily="34" charset="0"/>
              </a:rPr>
              <a:t>2</a:t>
            </a:r>
            <a:endParaRPr lang="en-US" sz="9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DE229B1-8702-4459-B48C-A51B50391712}"/>
              </a:ext>
            </a:extLst>
          </p:cNvPr>
          <p:cNvSpPr txBox="1"/>
          <p:nvPr/>
        </p:nvSpPr>
        <p:spPr>
          <a:xfrm>
            <a:off x="3886200" y="8444898"/>
            <a:ext cx="121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b="1" dirty="0">
                <a:solidFill>
                  <a:srgbClr val="FF0000"/>
                </a:solidFill>
                <a:latin typeface=".VnAvant" panose="020B7200000000000000" pitchFamily="34" charset="0"/>
              </a:rPr>
              <a:t>1</a:t>
            </a:r>
            <a:endParaRPr lang="en-US" sz="9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2BEAB12-DD7B-47AF-ACC1-4E2C0383D12B}"/>
              </a:ext>
            </a:extLst>
          </p:cNvPr>
          <p:cNvSpPr txBox="1"/>
          <p:nvPr/>
        </p:nvSpPr>
        <p:spPr>
          <a:xfrm>
            <a:off x="8707488" y="8351052"/>
            <a:ext cx="121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b="1" dirty="0">
                <a:solidFill>
                  <a:srgbClr val="FF0000"/>
                </a:solidFill>
                <a:latin typeface=".VnAvant" panose="020B7200000000000000" pitchFamily="34" charset="0"/>
              </a:rPr>
              <a:t>2</a:t>
            </a:r>
            <a:endParaRPr lang="en-US" sz="9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8C85273-09C3-4B29-99B7-AB6B36E217E4}"/>
              </a:ext>
            </a:extLst>
          </p:cNvPr>
          <p:cNvSpPr txBox="1"/>
          <p:nvPr/>
        </p:nvSpPr>
        <p:spPr>
          <a:xfrm>
            <a:off x="13308374" y="8319180"/>
            <a:ext cx="121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b="1" dirty="0">
                <a:solidFill>
                  <a:srgbClr val="FF0000"/>
                </a:solidFill>
                <a:latin typeface=".VnAvant" panose="020B7200000000000000" pitchFamily="34" charset="0"/>
              </a:rPr>
              <a:t>3</a:t>
            </a:r>
            <a:endParaRPr lang="en-US" sz="9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103759F-5D34-4853-8747-02B7C5E767C7}"/>
              </a:ext>
            </a:extLst>
          </p:cNvPr>
          <p:cNvSpPr txBox="1"/>
          <p:nvPr/>
        </p:nvSpPr>
        <p:spPr>
          <a:xfrm>
            <a:off x="3242792" y="2462328"/>
            <a:ext cx="250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Cao </a:t>
            </a:r>
            <a:r>
              <a:rPr lang="en-GB" sz="3600" b="1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nhất</a:t>
            </a:r>
            <a:endParaRPr lang="en-US" sz="3600" b="1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E6FA8E3-7BA2-4DE9-B337-13CAF4650304}"/>
              </a:ext>
            </a:extLst>
          </p:cNvPr>
          <p:cNvSpPr txBox="1"/>
          <p:nvPr/>
        </p:nvSpPr>
        <p:spPr>
          <a:xfrm>
            <a:off x="12545698" y="4903309"/>
            <a:ext cx="250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Thấp</a:t>
            </a:r>
            <a:r>
              <a:rPr lang="en-GB" sz="36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nhất</a:t>
            </a:r>
            <a:endParaRPr lang="en-US" sz="3600" b="1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1F0999F-98E3-4302-A3D6-2EB443392E60}"/>
              </a:ext>
            </a:extLst>
          </p:cNvPr>
          <p:cNvSpPr txBox="1"/>
          <p:nvPr/>
        </p:nvSpPr>
        <p:spPr>
          <a:xfrm>
            <a:off x="7972426" y="3240445"/>
            <a:ext cx="2398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Thấp</a:t>
            </a:r>
            <a:r>
              <a:rPr lang="en-GB" sz="36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hơn</a:t>
            </a:r>
            <a:endParaRPr lang="en-US" sz="3600" b="1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3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  <p:bldP spid="21" grpId="0"/>
      <p:bldP spid="22" grpId="0"/>
      <p:bldP spid="23" grpId="0"/>
      <p:bldP spid="24" grpId="0"/>
      <p:bldP spid="25" grpId="0"/>
      <p:bldP spid="28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b="46557"/>
          <a:stretch>
            <a:fillRect/>
          </a:stretch>
        </p:blipFill>
        <p:spPr>
          <a:xfrm>
            <a:off x="16310561" y="695651"/>
            <a:ext cx="1172271" cy="61083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b="46557"/>
          <a:stretch>
            <a:fillRect/>
          </a:stretch>
        </p:blipFill>
        <p:spPr>
          <a:xfrm>
            <a:off x="0" y="231471"/>
            <a:ext cx="1028700" cy="5360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b="46557"/>
          <a:stretch>
            <a:fillRect/>
          </a:stretch>
        </p:blipFill>
        <p:spPr>
          <a:xfrm>
            <a:off x="13308374" y="0"/>
            <a:ext cx="958575" cy="499481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0" y="8334723"/>
            <a:ext cx="18232486" cy="1952277"/>
            <a:chOff x="0" y="0"/>
            <a:chExt cx="6167532" cy="660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167532" cy="660400"/>
            </a:xfrm>
            <a:custGeom>
              <a:avLst/>
              <a:gdLst/>
              <a:ahLst/>
              <a:cxnLst/>
              <a:rect l="l" t="t" r="r" b="b"/>
              <a:pathLst>
                <a:path w="6167532" h="660400">
                  <a:moveTo>
                    <a:pt x="6043072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043073" y="0"/>
                  </a:lnTo>
                  <a:cubicBezTo>
                    <a:pt x="6111653" y="0"/>
                    <a:pt x="6167532" y="55880"/>
                    <a:pt x="6167532" y="124460"/>
                  </a:cubicBezTo>
                  <a:lnTo>
                    <a:pt x="6167532" y="535940"/>
                  </a:lnTo>
                  <a:cubicBezTo>
                    <a:pt x="6167532" y="604520"/>
                    <a:pt x="6111653" y="660400"/>
                    <a:pt x="6043073" y="66040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</p:spPr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148926B-0815-4092-9598-23EEC010AE18}"/>
              </a:ext>
            </a:extLst>
          </p:cNvPr>
          <p:cNvSpPr txBox="1"/>
          <p:nvPr/>
        </p:nvSpPr>
        <p:spPr>
          <a:xfrm>
            <a:off x="1028700" y="499481"/>
            <a:ext cx="14057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 </a:t>
            </a:r>
            <a:r>
              <a:rPr lang="en-GB" sz="36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hãy</a:t>
            </a:r>
            <a:r>
              <a:rPr lang="en-GB" sz="36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36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sắp</a:t>
            </a:r>
            <a:r>
              <a:rPr lang="en-GB" sz="36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36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xếp</a:t>
            </a:r>
            <a:r>
              <a:rPr lang="en-GB" sz="36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36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theo</a:t>
            </a:r>
            <a:r>
              <a:rPr lang="en-GB" sz="36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36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yêu</a:t>
            </a:r>
            <a:r>
              <a:rPr lang="en-GB" sz="36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36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cầu</a:t>
            </a:r>
            <a:endParaRPr lang="en-US" sz="3600" b="1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D81EC65-CC47-4798-ACE9-A6F37B9F3D99}"/>
              </a:ext>
            </a:extLst>
          </p:cNvPr>
          <p:cNvCxnSpPr/>
          <p:nvPr/>
        </p:nvCxnSpPr>
        <p:spPr>
          <a:xfrm>
            <a:off x="27757" y="7429500"/>
            <a:ext cx="18232486" cy="0"/>
          </a:xfrm>
          <a:prstGeom prst="line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6" name="Picture 8">
            <a:extLst>
              <a:ext uri="{FF2B5EF4-FFF2-40B4-BE49-F238E27FC236}">
                <a16:creationId xmlns:a16="http://schemas.microsoft.com/office/drawing/2014/main" id="{AB53D8CB-5FFA-4415-B25A-8AA87C71AE4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4114" r="27991"/>
          <a:stretch>
            <a:fillRect/>
          </a:stretch>
        </p:blipFill>
        <p:spPr>
          <a:xfrm>
            <a:off x="1134594" y="1826164"/>
            <a:ext cx="1989590" cy="5752020"/>
          </a:xfrm>
          <a:prstGeom prst="rect">
            <a:avLst/>
          </a:prstGeom>
        </p:spPr>
      </p:pic>
      <p:pic>
        <p:nvPicPr>
          <p:cNvPr id="30" name="Picture 9">
            <a:extLst>
              <a:ext uri="{FF2B5EF4-FFF2-40B4-BE49-F238E27FC236}">
                <a16:creationId xmlns:a16="http://schemas.microsoft.com/office/drawing/2014/main" id="{FD0C9A67-F35D-4EB1-A0B9-DFAEE64AB81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019825" y="3811051"/>
            <a:ext cx="1830179" cy="3599400"/>
          </a:xfrm>
          <a:prstGeom prst="rect">
            <a:avLst/>
          </a:prstGeom>
        </p:spPr>
      </p:pic>
      <p:pic>
        <p:nvPicPr>
          <p:cNvPr id="31" name="Picture 7">
            <a:extLst>
              <a:ext uri="{FF2B5EF4-FFF2-40B4-BE49-F238E27FC236}">
                <a16:creationId xmlns:a16="http://schemas.microsoft.com/office/drawing/2014/main" id="{17F73155-2796-4730-908D-01B9F84031C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850004" y="4845351"/>
            <a:ext cx="2500525" cy="2809020"/>
          </a:xfrm>
          <a:prstGeom prst="rect">
            <a:avLst/>
          </a:prstGeom>
        </p:spPr>
      </p:pic>
      <p:pic>
        <p:nvPicPr>
          <p:cNvPr id="32" name="Picture 8">
            <a:extLst>
              <a:ext uri="{FF2B5EF4-FFF2-40B4-BE49-F238E27FC236}">
                <a16:creationId xmlns:a16="http://schemas.microsoft.com/office/drawing/2014/main" id="{936B43D4-73FF-499F-BDD7-840BF21D81E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4114" r="27991"/>
          <a:stretch>
            <a:fillRect/>
          </a:stretch>
        </p:blipFill>
        <p:spPr>
          <a:xfrm>
            <a:off x="7833377" y="1813366"/>
            <a:ext cx="1989590" cy="575202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C2ACB80-4E8A-4833-B534-17DBFA7A5FE3}"/>
              </a:ext>
            </a:extLst>
          </p:cNvPr>
          <p:cNvCxnSpPr/>
          <p:nvPr/>
        </p:nvCxnSpPr>
        <p:spPr>
          <a:xfrm>
            <a:off x="10543355" y="7429500"/>
            <a:ext cx="1919077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94C49BC-488D-4504-980F-E958D344827F}"/>
              </a:ext>
            </a:extLst>
          </p:cNvPr>
          <p:cNvCxnSpPr/>
          <p:nvPr/>
        </p:nvCxnSpPr>
        <p:spPr>
          <a:xfrm>
            <a:off x="13411200" y="7391400"/>
            <a:ext cx="1919077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9">
            <a:extLst>
              <a:ext uri="{FF2B5EF4-FFF2-40B4-BE49-F238E27FC236}">
                <a16:creationId xmlns:a16="http://schemas.microsoft.com/office/drawing/2014/main" id="{55ADBD36-C871-47EA-89DD-42122E4059D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066517" y="6687600"/>
            <a:ext cx="1830179" cy="3599400"/>
          </a:xfrm>
          <a:prstGeom prst="rect">
            <a:avLst/>
          </a:prstGeom>
        </p:spPr>
      </p:pic>
      <p:pic>
        <p:nvPicPr>
          <p:cNvPr id="34" name="Picture 7">
            <a:extLst>
              <a:ext uri="{FF2B5EF4-FFF2-40B4-BE49-F238E27FC236}">
                <a16:creationId xmlns:a16="http://schemas.microsoft.com/office/drawing/2014/main" id="{E63887E4-ECC6-48CE-87B6-C44640B6A72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293093" y="7723920"/>
            <a:ext cx="2500525" cy="280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37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2778E-6 1.11022E-16 L -0.24627 -0.2729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18" y="-1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0556E-6 4.32099E-6 L 0.21076 -0.27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38" y="-1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-2275118" y="7944299"/>
            <a:ext cx="15809639" cy="468540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590800" y="8102923"/>
            <a:ext cx="18113991" cy="536832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33030" y="430189"/>
            <a:ext cx="2322566" cy="121354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243095" y="346126"/>
            <a:ext cx="2032410" cy="106193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799235" y="1635470"/>
            <a:ext cx="1451439" cy="75837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3026418" y="1294184"/>
            <a:ext cx="1016205" cy="53096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8666753" y="952897"/>
            <a:ext cx="1524308" cy="79645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389811" y="4999263"/>
            <a:ext cx="3799235" cy="355703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250674" y="8608939"/>
            <a:ext cx="1682267" cy="111870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33030" y="9168293"/>
            <a:ext cx="1682267" cy="111870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2185285" y="9258300"/>
            <a:ext cx="1682267" cy="111870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F9FF55E-1166-4FD0-AE43-7DB73561F0A6}"/>
              </a:ext>
            </a:extLst>
          </p:cNvPr>
          <p:cNvSpPr txBox="1"/>
          <p:nvPr/>
        </p:nvSpPr>
        <p:spPr>
          <a:xfrm>
            <a:off x="4756521" y="1416057"/>
            <a:ext cx="8073418" cy="13401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endParaRPr lang="en-GB" sz="4000" dirty="0">
              <a:solidFill>
                <a:srgbClr val="0070C0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17" name="Thought Bubble: Cloud 16">
            <a:extLst>
              <a:ext uri="{FF2B5EF4-FFF2-40B4-BE49-F238E27FC236}">
                <a16:creationId xmlns:a16="http://schemas.microsoft.com/office/drawing/2014/main" id="{6F54AD5A-265E-4F30-9AF5-539CEB8542B9}"/>
              </a:ext>
            </a:extLst>
          </p:cNvPr>
          <p:cNvSpPr/>
          <p:nvPr/>
        </p:nvSpPr>
        <p:spPr>
          <a:xfrm>
            <a:off x="4510444" y="3471227"/>
            <a:ext cx="9836925" cy="4724972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Phần</a:t>
            </a:r>
            <a:r>
              <a:rPr lang="en-GB" sz="48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1: </a:t>
            </a:r>
            <a:r>
              <a:rPr lang="en-GB" sz="48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Ôn</a:t>
            </a:r>
            <a:r>
              <a:rPr lang="en-GB" sz="48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so </a:t>
            </a:r>
            <a:r>
              <a:rPr lang="en-GB" sz="48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sánh</a:t>
            </a:r>
            <a:r>
              <a:rPr lang="en-GB" sz="48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48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chiều</a:t>
            </a:r>
            <a:r>
              <a:rPr lang="en-GB" sz="48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48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cao</a:t>
            </a:r>
            <a:r>
              <a:rPr lang="en-GB" sz="48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2 </a:t>
            </a:r>
            <a:r>
              <a:rPr lang="en-GB" sz="48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đối</a:t>
            </a:r>
            <a:r>
              <a:rPr lang="en-GB" sz="48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48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tượng</a:t>
            </a:r>
            <a:endParaRPr lang="en-US" sz="4800" b="1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768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50"/>
    </mc:Choice>
    <mc:Fallback xmlns="">
      <p:transition spd="slow" advTm="175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DE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 rot="-1301777">
            <a:off x="16510028" y="179089"/>
            <a:ext cx="1498543" cy="149854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6557"/>
          <a:stretch>
            <a:fillRect/>
          </a:stretch>
        </p:blipFill>
        <p:spPr>
          <a:xfrm>
            <a:off x="137872" y="100339"/>
            <a:ext cx="1781657" cy="92836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6557"/>
          <a:stretch>
            <a:fillRect/>
          </a:stretch>
        </p:blipFill>
        <p:spPr>
          <a:xfrm>
            <a:off x="15477643" y="973186"/>
            <a:ext cx="1781657" cy="92836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6557"/>
          <a:stretch>
            <a:fillRect/>
          </a:stretch>
        </p:blipFill>
        <p:spPr>
          <a:xfrm>
            <a:off x="12365461" y="177508"/>
            <a:ext cx="742730" cy="38701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762580" y="8351534"/>
            <a:ext cx="3582561" cy="238240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93634" y="8351534"/>
            <a:ext cx="3582561" cy="238240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200339" y="8351534"/>
            <a:ext cx="3582561" cy="238240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154265" y="8351534"/>
            <a:ext cx="3582561" cy="238240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703553" y="8351534"/>
            <a:ext cx="3582561" cy="238240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925163" y="8494628"/>
            <a:ext cx="3582561" cy="238240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068029" y="8351534"/>
            <a:ext cx="3582561" cy="238240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362984" y="8351534"/>
            <a:ext cx="3582561" cy="238240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092630" y="8351534"/>
            <a:ext cx="3582561" cy="238240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133883" y="8351534"/>
            <a:ext cx="3582561" cy="238240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668691" y="2042230"/>
            <a:ext cx="6823902" cy="719726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175412" y="4848985"/>
            <a:ext cx="5029317" cy="5029317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2987C41-2388-4490-9CEC-3A43C8E8B25D}"/>
              </a:ext>
            </a:extLst>
          </p:cNvPr>
          <p:cNvCxnSpPr/>
          <p:nvPr/>
        </p:nvCxnSpPr>
        <p:spPr>
          <a:xfrm>
            <a:off x="2684915" y="9182100"/>
            <a:ext cx="11990276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8C6F363C-B62D-4F5D-A8F3-B334D321C50A}"/>
              </a:ext>
            </a:extLst>
          </p:cNvPr>
          <p:cNvSpPr/>
          <p:nvPr/>
        </p:nvSpPr>
        <p:spPr>
          <a:xfrm>
            <a:off x="5334000" y="957452"/>
            <a:ext cx="2201179" cy="92836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7030A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Cao </a:t>
            </a:r>
            <a:r>
              <a:rPr lang="en-GB" sz="4000" b="1" dirty="0" err="1">
                <a:solidFill>
                  <a:srgbClr val="7030A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hơn</a:t>
            </a:r>
            <a:endParaRPr lang="en-US" sz="4000" b="1" dirty="0">
              <a:solidFill>
                <a:srgbClr val="7030A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330BDFF-6974-4AC8-99EB-B184743E518A}"/>
              </a:ext>
            </a:extLst>
          </p:cNvPr>
          <p:cNvSpPr/>
          <p:nvPr/>
        </p:nvSpPr>
        <p:spPr>
          <a:xfrm>
            <a:off x="10183282" y="4269760"/>
            <a:ext cx="2520271" cy="92836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>
                <a:solidFill>
                  <a:srgbClr val="7030A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Thấp</a:t>
            </a:r>
            <a:r>
              <a:rPr lang="en-GB" sz="4000" b="1" dirty="0">
                <a:solidFill>
                  <a:srgbClr val="7030A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4000" b="1" dirty="0" err="1">
                <a:solidFill>
                  <a:srgbClr val="7030A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hơn</a:t>
            </a:r>
            <a:endParaRPr lang="en-US" sz="4000" b="1" dirty="0">
              <a:solidFill>
                <a:srgbClr val="7030A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DE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 rot="-1301777">
            <a:off x="16510028" y="179089"/>
            <a:ext cx="1498543" cy="149854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6557"/>
          <a:stretch>
            <a:fillRect/>
          </a:stretch>
        </p:blipFill>
        <p:spPr>
          <a:xfrm>
            <a:off x="137872" y="100339"/>
            <a:ext cx="1781657" cy="92836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6557"/>
          <a:stretch>
            <a:fillRect/>
          </a:stretch>
        </p:blipFill>
        <p:spPr>
          <a:xfrm>
            <a:off x="15477643" y="973186"/>
            <a:ext cx="1781657" cy="92836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6557"/>
          <a:stretch>
            <a:fillRect/>
          </a:stretch>
        </p:blipFill>
        <p:spPr>
          <a:xfrm>
            <a:off x="12365461" y="177508"/>
            <a:ext cx="742730" cy="387012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0" y="8334723"/>
            <a:ext cx="18232486" cy="1952277"/>
            <a:chOff x="0" y="0"/>
            <a:chExt cx="6167532" cy="660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167532" cy="660400"/>
            </a:xfrm>
            <a:custGeom>
              <a:avLst/>
              <a:gdLst/>
              <a:ahLst/>
              <a:cxnLst/>
              <a:rect l="l" t="t" r="r" b="b"/>
              <a:pathLst>
                <a:path w="6167532" h="660400">
                  <a:moveTo>
                    <a:pt x="6043072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043073" y="0"/>
                  </a:lnTo>
                  <a:cubicBezTo>
                    <a:pt x="6111653" y="0"/>
                    <a:pt x="6167532" y="55880"/>
                    <a:pt x="6167532" y="124460"/>
                  </a:cubicBezTo>
                  <a:lnTo>
                    <a:pt x="6167532" y="535940"/>
                  </a:lnTo>
                  <a:cubicBezTo>
                    <a:pt x="6167532" y="604520"/>
                    <a:pt x="6111653" y="660400"/>
                    <a:pt x="6043073" y="66040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901329" y="2897714"/>
            <a:ext cx="6356958" cy="635695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159830" y="1055914"/>
            <a:ext cx="5514047" cy="7361537"/>
          </a:xfrm>
          <a:prstGeom prst="rect">
            <a:avLst/>
          </a:prstGeom>
        </p:spPr>
      </p:pic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D4B588EB-E50C-4717-8E77-6013207796E0}"/>
              </a:ext>
            </a:extLst>
          </p:cNvPr>
          <p:cNvSpPr/>
          <p:nvPr/>
        </p:nvSpPr>
        <p:spPr>
          <a:xfrm>
            <a:off x="4206810" y="8417451"/>
            <a:ext cx="3745996" cy="1946269"/>
          </a:xfrm>
          <a:prstGeom prst="cloud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solidFill>
                  <a:srgbClr val="7030A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Thấp</a:t>
            </a:r>
            <a:r>
              <a:rPr lang="en-GB" sz="3600" b="1" dirty="0">
                <a:solidFill>
                  <a:srgbClr val="7030A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3600" b="1" dirty="0" err="1">
                <a:solidFill>
                  <a:srgbClr val="7030A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hơn</a:t>
            </a:r>
            <a:endParaRPr lang="en-US" sz="3600" b="1" dirty="0">
              <a:solidFill>
                <a:srgbClr val="7030A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id="{D77937A3-D94B-44EF-87D1-DA19BF9A4513}"/>
              </a:ext>
            </a:extLst>
          </p:cNvPr>
          <p:cNvSpPr/>
          <p:nvPr/>
        </p:nvSpPr>
        <p:spPr>
          <a:xfrm>
            <a:off x="9175991" y="8457899"/>
            <a:ext cx="3149009" cy="1780714"/>
          </a:xfrm>
          <a:prstGeom prst="cloud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solidFill>
                  <a:srgbClr val="7030A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cao</a:t>
            </a:r>
            <a:r>
              <a:rPr lang="en-GB" sz="3600" b="1" dirty="0">
                <a:solidFill>
                  <a:srgbClr val="7030A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3600" b="1" dirty="0" err="1">
                <a:solidFill>
                  <a:srgbClr val="7030A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hơn</a:t>
            </a:r>
            <a:endParaRPr lang="en-US" sz="3600" b="1" dirty="0">
              <a:solidFill>
                <a:srgbClr val="7030A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4" name="Picture 9">
            <a:extLst>
              <a:ext uri="{FF2B5EF4-FFF2-40B4-BE49-F238E27FC236}">
                <a16:creationId xmlns:a16="http://schemas.microsoft.com/office/drawing/2014/main" id="{3E998BDA-E6E9-400F-AEA7-DD9DF7C8FAEA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19366" y="7629098"/>
            <a:ext cx="2585016" cy="1812742"/>
          </a:xfrm>
          <a:prstGeom prst="rect">
            <a:avLst/>
          </a:prstGeom>
        </p:spPr>
      </p:pic>
      <p:pic>
        <p:nvPicPr>
          <p:cNvPr id="16" name="Picture 7">
            <a:extLst>
              <a:ext uri="{FF2B5EF4-FFF2-40B4-BE49-F238E27FC236}">
                <a16:creationId xmlns:a16="http://schemas.microsoft.com/office/drawing/2014/main" id="{E19F3E64-AB5B-4FA3-B476-40978DD42440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368471" y="8092446"/>
            <a:ext cx="1791280" cy="1191201"/>
          </a:xfrm>
          <a:prstGeom prst="rect">
            <a:avLst/>
          </a:prstGeom>
        </p:spPr>
      </p:pic>
      <p:pic>
        <p:nvPicPr>
          <p:cNvPr id="17" name="Picture 7">
            <a:extLst>
              <a:ext uri="{FF2B5EF4-FFF2-40B4-BE49-F238E27FC236}">
                <a16:creationId xmlns:a16="http://schemas.microsoft.com/office/drawing/2014/main" id="{9AEF5AC7-6219-4CCA-83E8-BE752D12E87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2314462" y="6879014"/>
            <a:ext cx="2677765" cy="1780714"/>
          </a:xfrm>
          <a:prstGeom prst="rect">
            <a:avLst/>
          </a:prstGeom>
        </p:spPr>
      </p:pic>
      <p:pic>
        <p:nvPicPr>
          <p:cNvPr id="18" name="Picture 7">
            <a:extLst>
              <a:ext uri="{FF2B5EF4-FFF2-40B4-BE49-F238E27FC236}">
                <a16:creationId xmlns:a16="http://schemas.microsoft.com/office/drawing/2014/main" id="{8CB0D871-A78F-4BC6-82F3-60190D479D8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6666" y="8851522"/>
            <a:ext cx="2418795" cy="1608499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D37572D-435C-429D-BAD9-3B98F484A843}"/>
              </a:ext>
            </a:extLst>
          </p:cNvPr>
          <p:cNvCxnSpPr>
            <a:cxnSpLocks/>
          </p:cNvCxnSpPr>
          <p:nvPr/>
        </p:nvCxnSpPr>
        <p:spPr>
          <a:xfrm flipV="1">
            <a:off x="4648200" y="8286331"/>
            <a:ext cx="7774271" cy="48392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745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-2275118" y="7944299"/>
            <a:ext cx="15809639" cy="468540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590800" y="8102923"/>
            <a:ext cx="18113991" cy="536832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33030" y="430189"/>
            <a:ext cx="2322566" cy="121354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243095" y="346126"/>
            <a:ext cx="2032410" cy="106193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799235" y="1635470"/>
            <a:ext cx="1451439" cy="75837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3026418" y="1294184"/>
            <a:ext cx="1016205" cy="53096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8666753" y="952897"/>
            <a:ext cx="1524308" cy="79645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389811" y="4999263"/>
            <a:ext cx="3799235" cy="355703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250674" y="8608939"/>
            <a:ext cx="1682267" cy="111870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33030" y="9168293"/>
            <a:ext cx="1682267" cy="111870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2185285" y="9258300"/>
            <a:ext cx="1682267" cy="111870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F9FF55E-1166-4FD0-AE43-7DB73561F0A6}"/>
              </a:ext>
            </a:extLst>
          </p:cNvPr>
          <p:cNvSpPr txBox="1"/>
          <p:nvPr/>
        </p:nvSpPr>
        <p:spPr>
          <a:xfrm>
            <a:off x="4756521" y="1416057"/>
            <a:ext cx="8073418" cy="13401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endParaRPr lang="en-GB" sz="4000" dirty="0">
              <a:solidFill>
                <a:srgbClr val="0070C0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17" name="Thought Bubble: Cloud 16">
            <a:extLst>
              <a:ext uri="{FF2B5EF4-FFF2-40B4-BE49-F238E27FC236}">
                <a16:creationId xmlns:a16="http://schemas.microsoft.com/office/drawing/2014/main" id="{6F54AD5A-265E-4F30-9AF5-539CEB8542B9}"/>
              </a:ext>
            </a:extLst>
          </p:cNvPr>
          <p:cNvSpPr/>
          <p:nvPr/>
        </p:nvSpPr>
        <p:spPr>
          <a:xfrm>
            <a:off x="4510444" y="3471227"/>
            <a:ext cx="9836925" cy="4724972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Phần</a:t>
            </a:r>
            <a:r>
              <a:rPr lang="en-GB" sz="48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2: So </a:t>
            </a:r>
            <a:r>
              <a:rPr lang="en-GB" sz="48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sánh</a:t>
            </a:r>
            <a:r>
              <a:rPr lang="en-GB" sz="48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48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chiều</a:t>
            </a:r>
            <a:r>
              <a:rPr lang="en-GB" sz="48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48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cao</a:t>
            </a:r>
            <a:r>
              <a:rPr lang="en-GB" sz="48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3 </a:t>
            </a:r>
            <a:r>
              <a:rPr lang="en-GB" sz="48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đối</a:t>
            </a:r>
            <a:r>
              <a:rPr lang="en-GB" sz="48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48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tượng</a:t>
            </a:r>
            <a:endParaRPr lang="en-US" sz="4800" b="1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068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50"/>
    </mc:Choice>
    <mc:Fallback xmlns="">
      <p:transition spd="slow" advTm="175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-67520" y="8167914"/>
            <a:ext cx="18232486" cy="2095500"/>
            <a:chOff x="0" y="0"/>
            <a:chExt cx="6167532" cy="660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167532" cy="660400"/>
            </a:xfrm>
            <a:custGeom>
              <a:avLst/>
              <a:gdLst/>
              <a:ahLst/>
              <a:cxnLst/>
              <a:rect l="l" t="t" r="r" b="b"/>
              <a:pathLst>
                <a:path w="6167532" h="660400">
                  <a:moveTo>
                    <a:pt x="6043072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043073" y="0"/>
                  </a:lnTo>
                  <a:cubicBezTo>
                    <a:pt x="6111653" y="0"/>
                    <a:pt x="6167532" y="55880"/>
                    <a:pt x="6167532" y="124460"/>
                  </a:cubicBezTo>
                  <a:lnTo>
                    <a:pt x="6167532" y="535940"/>
                  </a:lnTo>
                  <a:cubicBezTo>
                    <a:pt x="6167532" y="604520"/>
                    <a:pt x="6111653" y="660400"/>
                    <a:pt x="6043073" y="660400"/>
                  </a:cubicBezTo>
                  <a:close/>
                </a:path>
              </a:pathLst>
            </a:custGeom>
            <a:solidFill>
              <a:srgbClr val="7ED957"/>
            </a:solidFill>
          </p:spPr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F139A433-7A12-43A2-A2A4-800D206D1CD5}"/>
              </a:ext>
            </a:extLst>
          </p:cNvPr>
          <p:cNvSpPr/>
          <p:nvPr/>
        </p:nvSpPr>
        <p:spPr>
          <a:xfrm>
            <a:off x="3122063" y="8452886"/>
            <a:ext cx="2592937" cy="74852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b="46557"/>
          <a:stretch>
            <a:fillRect/>
          </a:stretch>
        </p:blipFill>
        <p:spPr>
          <a:xfrm>
            <a:off x="16377936" y="1048001"/>
            <a:ext cx="1172271" cy="61083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b="46557"/>
          <a:stretch>
            <a:fillRect/>
          </a:stretch>
        </p:blipFill>
        <p:spPr>
          <a:xfrm>
            <a:off x="0" y="231471"/>
            <a:ext cx="1028700" cy="5360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b="46557"/>
          <a:stretch>
            <a:fillRect/>
          </a:stretch>
        </p:blipFill>
        <p:spPr>
          <a:xfrm>
            <a:off x="13308374" y="0"/>
            <a:ext cx="958575" cy="49948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281125" y="2919481"/>
            <a:ext cx="2744451" cy="54889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047527" y="4752466"/>
            <a:ext cx="1238052" cy="343903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187240" y="681206"/>
            <a:ext cx="3132020" cy="7639072"/>
          </a:xfrm>
          <a:prstGeom prst="rect">
            <a:avLst/>
          </a:prstGeom>
        </p:spPr>
      </p:pic>
      <p:pic>
        <p:nvPicPr>
          <p:cNvPr id="13" name="Picture 7">
            <a:extLst>
              <a:ext uri="{FF2B5EF4-FFF2-40B4-BE49-F238E27FC236}">
                <a16:creationId xmlns:a16="http://schemas.microsoft.com/office/drawing/2014/main" id="{48D00BD0-9F43-498B-93C3-49CF08A4A92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3034" y="7385174"/>
            <a:ext cx="2875995" cy="1912537"/>
          </a:xfrm>
          <a:prstGeom prst="rect">
            <a:avLst/>
          </a:prstGeom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0CE34C35-70DF-4357-BF09-384E9337AC88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083633" y="6839371"/>
            <a:ext cx="2226928" cy="1480907"/>
          </a:xfrm>
          <a:prstGeom prst="rect">
            <a:avLst/>
          </a:prstGeom>
        </p:spPr>
      </p:pic>
      <p:pic>
        <p:nvPicPr>
          <p:cNvPr id="15" name="Picture 7">
            <a:extLst>
              <a:ext uri="{FF2B5EF4-FFF2-40B4-BE49-F238E27FC236}">
                <a16:creationId xmlns:a16="http://schemas.microsoft.com/office/drawing/2014/main" id="{AE309B88-FDC7-44AD-9639-B0544091515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356490" y="8408382"/>
            <a:ext cx="2875996" cy="1912537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8DDFEB1-33A5-48ED-A577-3EDDA891D6FA}"/>
              </a:ext>
            </a:extLst>
          </p:cNvPr>
          <p:cNvCxnSpPr/>
          <p:nvPr/>
        </p:nvCxnSpPr>
        <p:spPr>
          <a:xfrm>
            <a:off x="3259204" y="8167914"/>
            <a:ext cx="1004917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2B3E74B-0FF1-410D-809F-D2261FC7E1A7}"/>
              </a:ext>
            </a:extLst>
          </p:cNvPr>
          <p:cNvSpPr txBox="1"/>
          <p:nvPr/>
        </p:nvSpPr>
        <p:spPr>
          <a:xfrm>
            <a:off x="3137351" y="8461954"/>
            <a:ext cx="28759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>
                <a:solidFill>
                  <a:srgbClr val="0070C0"/>
                </a:solidFill>
              </a:rPr>
              <a:t>Thấp</a:t>
            </a:r>
            <a:r>
              <a:rPr lang="en-GB" sz="4400" b="1" dirty="0">
                <a:solidFill>
                  <a:srgbClr val="0070C0"/>
                </a:solidFill>
              </a:rPr>
              <a:t> </a:t>
            </a:r>
            <a:r>
              <a:rPr lang="en-GB" sz="4400" b="1" dirty="0" err="1">
                <a:solidFill>
                  <a:srgbClr val="0070C0"/>
                </a:solidFill>
              </a:rPr>
              <a:t>nhất</a:t>
            </a:r>
            <a:endParaRPr lang="en-US" sz="4400" b="1" dirty="0">
              <a:solidFill>
                <a:srgbClr val="0070C0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9A03FA1-736E-4BB2-B9DF-46BA87E35082}"/>
              </a:ext>
            </a:extLst>
          </p:cNvPr>
          <p:cNvCxnSpPr>
            <a:cxnSpLocks/>
          </p:cNvCxnSpPr>
          <p:nvPr/>
        </p:nvCxnSpPr>
        <p:spPr>
          <a:xfrm>
            <a:off x="3498552" y="4752466"/>
            <a:ext cx="3892848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657B5631-4C0D-4512-A74D-0C1C92FD2B66}"/>
              </a:ext>
            </a:extLst>
          </p:cNvPr>
          <p:cNvSpPr/>
          <p:nvPr/>
        </p:nvSpPr>
        <p:spPr>
          <a:xfrm>
            <a:off x="38760" y="164008"/>
            <a:ext cx="6610246" cy="2095500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err="1">
                <a:latin typeface="Roboto" panose="02000000000000000000" pitchFamily="2" charset="0"/>
                <a:ea typeface="Roboto" panose="02000000000000000000" pitchFamily="2" charset="0"/>
              </a:rPr>
              <a:t>Quy</a:t>
            </a:r>
            <a:r>
              <a:rPr lang="en-GB" sz="54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5400" dirty="0" err="1">
                <a:latin typeface="Roboto" panose="02000000000000000000" pitchFamily="2" charset="0"/>
                <a:ea typeface="Roboto" panose="02000000000000000000" pitchFamily="2" charset="0"/>
              </a:rPr>
              <a:t>tắc</a:t>
            </a:r>
            <a:r>
              <a:rPr lang="en-GB" sz="54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5400" dirty="0" err="1">
                <a:latin typeface="Roboto" panose="02000000000000000000" pitchFamily="2" charset="0"/>
                <a:ea typeface="Roboto" panose="02000000000000000000" pitchFamily="2" charset="0"/>
              </a:rPr>
              <a:t>cao</a:t>
            </a:r>
            <a:r>
              <a:rPr lang="en-GB" sz="54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5400" dirty="0" err="1">
                <a:latin typeface="Roboto" panose="02000000000000000000" pitchFamily="2" charset="0"/>
                <a:ea typeface="Roboto" panose="02000000000000000000" pitchFamily="2" charset="0"/>
              </a:rPr>
              <a:t>dần</a:t>
            </a:r>
            <a:endParaRPr lang="en-US" sz="5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E6EC8DC-0A46-447C-81DB-B7724E674309}"/>
              </a:ext>
            </a:extLst>
          </p:cNvPr>
          <p:cNvCxnSpPr>
            <a:cxnSpLocks/>
          </p:cNvCxnSpPr>
          <p:nvPr/>
        </p:nvCxnSpPr>
        <p:spPr>
          <a:xfrm>
            <a:off x="6281125" y="2870659"/>
            <a:ext cx="4539275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611ED9E-F51B-4A6B-9691-415C931D867D}"/>
              </a:ext>
            </a:extLst>
          </p:cNvPr>
          <p:cNvSpPr/>
          <p:nvPr/>
        </p:nvSpPr>
        <p:spPr>
          <a:xfrm>
            <a:off x="6553497" y="8461521"/>
            <a:ext cx="2592937" cy="74852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79F64534-3673-4435-BAEB-7A9EA9459635}"/>
              </a:ext>
            </a:extLst>
          </p:cNvPr>
          <p:cNvSpPr/>
          <p:nvPr/>
        </p:nvSpPr>
        <p:spPr>
          <a:xfrm>
            <a:off x="10304943" y="8408382"/>
            <a:ext cx="2592937" cy="74852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097CFA5-B23F-47EB-8791-33556B24AC94}"/>
              </a:ext>
            </a:extLst>
          </p:cNvPr>
          <p:cNvSpPr txBox="1"/>
          <p:nvPr/>
        </p:nvSpPr>
        <p:spPr>
          <a:xfrm>
            <a:off x="10443265" y="8431966"/>
            <a:ext cx="28759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/>
                </a:solidFill>
              </a:rPr>
              <a:t>Cao </a:t>
            </a:r>
            <a:r>
              <a:rPr lang="en-GB" sz="4400" b="1" dirty="0" err="1">
                <a:solidFill>
                  <a:schemeClr val="bg1"/>
                </a:solidFill>
              </a:rPr>
              <a:t>nhất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A0C4B0-A620-4380-AB63-BA0A51F6FC22}"/>
              </a:ext>
            </a:extLst>
          </p:cNvPr>
          <p:cNvSpPr txBox="1"/>
          <p:nvPr/>
        </p:nvSpPr>
        <p:spPr>
          <a:xfrm>
            <a:off x="6735612" y="8397246"/>
            <a:ext cx="28759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/>
                </a:solidFill>
              </a:rPr>
              <a:t>Cao </a:t>
            </a:r>
            <a:r>
              <a:rPr lang="en-GB" sz="4400" b="1" dirty="0" err="1">
                <a:solidFill>
                  <a:schemeClr val="bg1"/>
                </a:solidFill>
              </a:rPr>
              <a:t>hơn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F7CB4A-7EE3-43C1-B881-53AF08CF39DC}"/>
              </a:ext>
            </a:extLst>
          </p:cNvPr>
          <p:cNvSpPr txBox="1"/>
          <p:nvPr/>
        </p:nvSpPr>
        <p:spPr>
          <a:xfrm>
            <a:off x="3248660" y="3989970"/>
            <a:ext cx="2744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Cây</a:t>
            </a:r>
            <a:r>
              <a:rPr lang="en-GB" sz="32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hoa</a:t>
            </a:r>
            <a:r>
              <a:rPr lang="en-GB" sz="32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vàng</a:t>
            </a:r>
            <a:endParaRPr lang="en-US" sz="3200" b="1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2507495-EDEF-4B4A-951E-469C666E1BA9}"/>
              </a:ext>
            </a:extLst>
          </p:cNvPr>
          <p:cNvSpPr txBox="1"/>
          <p:nvPr/>
        </p:nvSpPr>
        <p:spPr>
          <a:xfrm>
            <a:off x="10187240" y="297956"/>
            <a:ext cx="2744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Cây</a:t>
            </a:r>
            <a:r>
              <a:rPr lang="en-GB" sz="32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hoa</a:t>
            </a:r>
            <a:r>
              <a:rPr lang="en-GB" sz="32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đỏ</a:t>
            </a:r>
            <a:endParaRPr lang="en-US" sz="3200" b="1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0F7B70D-242F-476A-879B-ABCD99E20B8F}"/>
              </a:ext>
            </a:extLst>
          </p:cNvPr>
          <p:cNvSpPr txBox="1"/>
          <p:nvPr/>
        </p:nvSpPr>
        <p:spPr>
          <a:xfrm>
            <a:off x="6044359" y="2133521"/>
            <a:ext cx="2744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Cây</a:t>
            </a:r>
            <a:r>
              <a:rPr lang="en-GB" sz="32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hoa</a:t>
            </a:r>
            <a:r>
              <a:rPr lang="en-GB" sz="32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tím</a:t>
            </a:r>
            <a:endParaRPr lang="en-US" sz="3200" b="1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1" name="Picture 2">
            <a:extLst>
              <a:ext uri="{FF2B5EF4-FFF2-40B4-BE49-F238E27FC236}">
                <a16:creationId xmlns:a16="http://schemas.microsoft.com/office/drawing/2014/main" id="{8ED6CA00-60C6-4E77-827D-D589453CE855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301777">
            <a:off x="16556966" y="195360"/>
            <a:ext cx="1198152" cy="119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92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 animBg="1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b="46557"/>
          <a:stretch>
            <a:fillRect/>
          </a:stretch>
        </p:blipFill>
        <p:spPr>
          <a:xfrm>
            <a:off x="16310561" y="695651"/>
            <a:ext cx="1172271" cy="61083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b="46557"/>
          <a:stretch>
            <a:fillRect/>
          </a:stretch>
        </p:blipFill>
        <p:spPr>
          <a:xfrm>
            <a:off x="0" y="231471"/>
            <a:ext cx="1028700" cy="5360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b="46557"/>
          <a:stretch>
            <a:fillRect/>
          </a:stretch>
        </p:blipFill>
        <p:spPr>
          <a:xfrm>
            <a:off x="13308374" y="0"/>
            <a:ext cx="958575" cy="499481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-228600" y="8305695"/>
            <a:ext cx="18232486" cy="1952277"/>
            <a:chOff x="0" y="0"/>
            <a:chExt cx="6167532" cy="66040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6167532" cy="660400"/>
            </a:xfrm>
            <a:custGeom>
              <a:avLst/>
              <a:gdLst/>
              <a:ahLst/>
              <a:cxnLst/>
              <a:rect l="l" t="t" r="r" b="b"/>
              <a:pathLst>
                <a:path w="6167532" h="660400">
                  <a:moveTo>
                    <a:pt x="6043072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043073" y="0"/>
                  </a:lnTo>
                  <a:cubicBezTo>
                    <a:pt x="6111653" y="0"/>
                    <a:pt x="6167532" y="55880"/>
                    <a:pt x="6167532" y="124460"/>
                  </a:cubicBezTo>
                  <a:lnTo>
                    <a:pt x="6167532" y="535940"/>
                  </a:lnTo>
                  <a:cubicBezTo>
                    <a:pt x="6167532" y="604520"/>
                    <a:pt x="6111653" y="660400"/>
                    <a:pt x="6043073" y="66040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066442" y="3438868"/>
            <a:ext cx="3276600" cy="488134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771472" y="623166"/>
            <a:ext cx="5980317" cy="7675272"/>
          </a:xfrm>
          <a:prstGeom prst="rect">
            <a:avLst/>
          </a:prstGeom>
        </p:spPr>
      </p:pic>
      <p:pic>
        <p:nvPicPr>
          <p:cNvPr id="15" name="Picture 13">
            <a:extLst>
              <a:ext uri="{FF2B5EF4-FFF2-40B4-BE49-F238E27FC236}">
                <a16:creationId xmlns:a16="http://schemas.microsoft.com/office/drawing/2014/main" id="{0A675674-E58F-42CA-963A-175FB0F9D1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2061827" y="5231007"/>
            <a:ext cx="3855787" cy="4013524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04BF2C85-EBA1-4057-AD0C-1D348937DB9C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301777">
            <a:off x="452514" y="18220"/>
            <a:ext cx="1498543" cy="1498543"/>
          </a:xfrm>
          <a:prstGeom prst="rect">
            <a:avLst/>
          </a:prstGeom>
        </p:spPr>
      </p:pic>
      <p:pic>
        <p:nvPicPr>
          <p:cNvPr id="17" name="Picture 9">
            <a:extLst>
              <a:ext uri="{FF2B5EF4-FFF2-40B4-BE49-F238E27FC236}">
                <a16:creationId xmlns:a16="http://schemas.microsoft.com/office/drawing/2014/main" id="{45745461-D779-48A6-86DB-D403F8396E34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9116823"/>
            <a:ext cx="1600200" cy="112214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BDD6C2A-A074-45E0-A219-8B4195F5C1C7}"/>
              </a:ext>
            </a:extLst>
          </p:cNvPr>
          <p:cNvCxnSpPr/>
          <p:nvPr/>
        </p:nvCxnSpPr>
        <p:spPr>
          <a:xfrm>
            <a:off x="2514600" y="8334723"/>
            <a:ext cx="14249400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171262C-F2BB-49CE-A13F-130CEC46891A}"/>
              </a:ext>
            </a:extLst>
          </p:cNvPr>
          <p:cNvCxnSpPr>
            <a:cxnSpLocks/>
          </p:cNvCxnSpPr>
          <p:nvPr/>
        </p:nvCxnSpPr>
        <p:spPr>
          <a:xfrm>
            <a:off x="11343042" y="5372100"/>
            <a:ext cx="4947635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" name="Arrow: Left 25">
            <a:extLst>
              <a:ext uri="{FF2B5EF4-FFF2-40B4-BE49-F238E27FC236}">
                <a16:creationId xmlns:a16="http://schemas.microsoft.com/office/drawing/2014/main" id="{3A7B7BE4-2FD9-4C71-B2E7-FA28F0466364}"/>
              </a:ext>
            </a:extLst>
          </p:cNvPr>
          <p:cNvSpPr/>
          <p:nvPr/>
        </p:nvSpPr>
        <p:spPr>
          <a:xfrm>
            <a:off x="12139139" y="436988"/>
            <a:ext cx="6116686" cy="207327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err="1"/>
              <a:t>Quy</a:t>
            </a:r>
            <a:r>
              <a:rPr lang="en-GB" sz="4400" dirty="0"/>
              <a:t> </a:t>
            </a:r>
            <a:r>
              <a:rPr lang="en-GB" sz="4400" dirty="0" err="1"/>
              <a:t>tắc</a:t>
            </a:r>
            <a:r>
              <a:rPr lang="en-GB" sz="4400" dirty="0"/>
              <a:t> </a:t>
            </a:r>
            <a:r>
              <a:rPr lang="en-GB" sz="4400" dirty="0" err="1"/>
              <a:t>thấp</a:t>
            </a:r>
            <a:r>
              <a:rPr lang="en-GB" sz="4400" dirty="0"/>
              <a:t> </a:t>
            </a:r>
            <a:r>
              <a:rPr lang="en-GB" sz="4400" dirty="0" err="1"/>
              <a:t>dần</a:t>
            </a:r>
            <a:endParaRPr lang="en-US" sz="4400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A758451-6DC1-46BD-ACD1-881EC2748B22}"/>
              </a:ext>
            </a:extLst>
          </p:cNvPr>
          <p:cNvSpPr/>
          <p:nvPr/>
        </p:nvSpPr>
        <p:spPr>
          <a:xfrm>
            <a:off x="2737877" y="8512356"/>
            <a:ext cx="3876235" cy="1122133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EAF1A33-2C93-4B06-9B41-C429EE998DC0}"/>
              </a:ext>
            </a:extLst>
          </p:cNvPr>
          <p:cNvSpPr/>
          <p:nvPr/>
        </p:nvSpPr>
        <p:spPr>
          <a:xfrm>
            <a:off x="7558633" y="8475546"/>
            <a:ext cx="3876235" cy="1122133"/>
          </a:xfrm>
          <a:prstGeom prst="roundRect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4159AE4-C126-402E-B0AA-D79160A39262}"/>
              </a:ext>
            </a:extLst>
          </p:cNvPr>
          <p:cNvSpPr/>
          <p:nvPr/>
        </p:nvSpPr>
        <p:spPr>
          <a:xfrm>
            <a:off x="12153653" y="8570975"/>
            <a:ext cx="3876235" cy="1122133"/>
          </a:xfrm>
          <a:prstGeom prst="round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CDA6E95-0AAB-48AF-A97E-6603AC2AFF37}"/>
              </a:ext>
            </a:extLst>
          </p:cNvPr>
          <p:cNvSpPr txBox="1"/>
          <p:nvPr/>
        </p:nvSpPr>
        <p:spPr>
          <a:xfrm>
            <a:off x="2977495" y="8554146"/>
            <a:ext cx="39253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7030A0"/>
                </a:solidFill>
              </a:rPr>
              <a:t> </a:t>
            </a:r>
            <a:r>
              <a:rPr lang="en-GB" sz="6000" b="1" dirty="0">
                <a:solidFill>
                  <a:schemeClr val="bg1"/>
                </a:solidFill>
              </a:rPr>
              <a:t>Cao </a:t>
            </a:r>
            <a:r>
              <a:rPr lang="en-GB" sz="6000" b="1" dirty="0" err="1">
                <a:solidFill>
                  <a:schemeClr val="bg1"/>
                </a:solidFill>
              </a:rPr>
              <a:t>nhất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1799817-978C-4CFE-951D-D9C0B0996795}"/>
              </a:ext>
            </a:extLst>
          </p:cNvPr>
          <p:cNvSpPr txBox="1"/>
          <p:nvPr/>
        </p:nvSpPr>
        <p:spPr>
          <a:xfrm>
            <a:off x="7865925" y="8499870"/>
            <a:ext cx="40212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 err="1">
                <a:solidFill>
                  <a:schemeClr val="bg1"/>
                </a:solidFill>
              </a:rPr>
              <a:t>Thấp</a:t>
            </a:r>
            <a:r>
              <a:rPr lang="en-GB" sz="6000" b="1" dirty="0">
                <a:solidFill>
                  <a:schemeClr val="bg1"/>
                </a:solidFill>
              </a:rPr>
              <a:t> </a:t>
            </a:r>
            <a:r>
              <a:rPr lang="en-GB" sz="6000" b="1" dirty="0" err="1">
                <a:solidFill>
                  <a:schemeClr val="bg1"/>
                </a:solidFill>
              </a:rPr>
              <a:t>hơn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F0D534A-E55D-494D-827A-9E14F1949FEC}"/>
              </a:ext>
            </a:extLst>
          </p:cNvPr>
          <p:cNvSpPr txBox="1"/>
          <p:nvPr/>
        </p:nvSpPr>
        <p:spPr>
          <a:xfrm>
            <a:off x="12565768" y="8674152"/>
            <a:ext cx="37249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 err="1">
                <a:solidFill>
                  <a:schemeClr val="bg1"/>
                </a:solidFill>
              </a:rPr>
              <a:t>Thấp</a:t>
            </a:r>
            <a:r>
              <a:rPr lang="en-GB" sz="6000" b="1" dirty="0">
                <a:solidFill>
                  <a:schemeClr val="bg1"/>
                </a:solidFill>
              </a:rPr>
              <a:t> </a:t>
            </a:r>
            <a:r>
              <a:rPr lang="en-GB" sz="6000" b="1" dirty="0" err="1">
                <a:solidFill>
                  <a:schemeClr val="bg1"/>
                </a:solidFill>
              </a:rPr>
              <a:t>nhất</a:t>
            </a:r>
            <a:endParaRPr lang="en-US" sz="6000" b="1" dirty="0">
              <a:solidFill>
                <a:schemeClr val="bg1"/>
              </a:solidFill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703D4F0-92ED-4297-826F-5BB796C88E27}"/>
              </a:ext>
            </a:extLst>
          </p:cNvPr>
          <p:cNvCxnSpPr>
            <a:cxnSpLocks/>
          </p:cNvCxnSpPr>
          <p:nvPr/>
        </p:nvCxnSpPr>
        <p:spPr>
          <a:xfrm>
            <a:off x="7558633" y="3400768"/>
            <a:ext cx="3690582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-2275118" y="7944299"/>
            <a:ext cx="15809639" cy="468540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590800" y="8102923"/>
            <a:ext cx="18113991" cy="536832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33030" y="430189"/>
            <a:ext cx="2322566" cy="121354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243095" y="346126"/>
            <a:ext cx="2032410" cy="106193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799235" y="1635470"/>
            <a:ext cx="1451439" cy="75837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3026418" y="1294184"/>
            <a:ext cx="1016205" cy="53096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8666753" y="952897"/>
            <a:ext cx="1524308" cy="79645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4247406" y="7377406"/>
            <a:ext cx="4040594" cy="283346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27398" flipH="1">
            <a:off x="9464679" y="7320439"/>
            <a:ext cx="2624603" cy="19750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-389811" y="4999263"/>
            <a:ext cx="3799235" cy="35570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472578" y="7377406"/>
            <a:ext cx="2653313" cy="265331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5250674" y="8608939"/>
            <a:ext cx="1682267" cy="111870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33030" y="9168293"/>
            <a:ext cx="1682267" cy="111870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2185285" y="9258300"/>
            <a:ext cx="1682267" cy="111870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F9FF55E-1166-4FD0-AE43-7DB73561F0A6}"/>
              </a:ext>
            </a:extLst>
          </p:cNvPr>
          <p:cNvSpPr txBox="1"/>
          <p:nvPr/>
        </p:nvSpPr>
        <p:spPr>
          <a:xfrm>
            <a:off x="4756521" y="1416057"/>
            <a:ext cx="8073418" cy="13401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endParaRPr lang="en-GB" sz="4000" dirty="0">
              <a:solidFill>
                <a:srgbClr val="0070C0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CAB63DC7-30DF-4936-A11C-D4854436C9AD}"/>
              </a:ext>
            </a:extLst>
          </p:cNvPr>
          <p:cNvSpPr/>
          <p:nvPr/>
        </p:nvSpPr>
        <p:spPr>
          <a:xfrm>
            <a:off x="535758" y="1628162"/>
            <a:ext cx="3990317" cy="1650713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0C2FCB0-1F1E-4E3F-BACD-364096F4D7F4}"/>
              </a:ext>
            </a:extLst>
          </p:cNvPr>
          <p:cNvSpPr txBox="1"/>
          <p:nvPr/>
        </p:nvSpPr>
        <p:spPr>
          <a:xfrm>
            <a:off x="594804" y="1484496"/>
            <a:ext cx="3343418" cy="13401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GB" sz="4400" dirty="0" err="1">
                <a:solidFill>
                  <a:srgbClr val="0070C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Khái</a:t>
            </a:r>
            <a:r>
              <a:rPr lang="en-GB" sz="4400" dirty="0">
                <a:solidFill>
                  <a:srgbClr val="0070C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GB" sz="4400" dirty="0" err="1">
                <a:solidFill>
                  <a:srgbClr val="0070C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quát</a:t>
            </a:r>
            <a:endParaRPr lang="en-GB" sz="4400" dirty="0">
              <a:solidFill>
                <a:srgbClr val="0070C0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04A518E-A96A-4463-BD0D-DE7164FA45AD}"/>
              </a:ext>
            </a:extLst>
          </p:cNvPr>
          <p:cNvGrpSpPr/>
          <p:nvPr/>
        </p:nvGrpSpPr>
        <p:grpSpPr>
          <a:xfrm>
            <a:off x="5125891" y="1341739"/>
            <a:ext cx="12206796" cy="5039338"/>
            <a:chOff x="5125891" y="1341739"/>
            <a:chExt cx="12206796" cy="5039338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998F1AB3-BBD1-49C6-B182-3A90F2A6860F}"/>
                </a:ext>
              </a:extLst>
            </p:cNvPr>
            <p:cNvSpPr/>
            <p:nvPr/>
          </p:nvSpPr>
          <p:spPr>
            <a:xfrm>
              <a:off x="5125891" y="1341739"/>
              <a:ext cx="12206796" cy="5039338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13E1F80-0C49-4AE8-BC6C-ED1CC5591D8A}"/>
                </a:ext>
              </a:extLst>
            </p:cNvPr>
            <p:cNvSpPr txBox="1"/>
            <p:nvPr/>
          </p:nvSpPr>
          <p:spPr>
            <a:xfrm>
              <a:off x="5591467" y="2171700"/>
              <a:ext cx="11343425" cy="3477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dirty="0" err="1">
                  <a:solidFill>
                    <a:srgbClr val="0070C0"/>
                  </a:solidFill>
                </a:rPr>
                <a:t>Muốn</a:t>
              </a:r>
              <a:r>
                <a:rPr lang="en-GB" sz="4400" dirty="0">
                  <a:solidFill>
                    <a:srgbClr val="0070C0"/>
                  </a:solidFill>
                </a:rPr>
                <a:t> so </a:t>
              </a:r>
              <a:r>
                <a:rPr lang="en-GB" sz="4400" dirty="0" err="1">
                  <a:solidFill>
                    <a:srgbClr val="0070C0"/>
                  </a:solidFill>
                </a:rPr>
                <a:t>sánh</a:t>
              </a:r>
              <a:r>
                <a:rPr lang="en-GB" sz="4400" dirty="0">
                  <a:solidFill>
                    <a:srgbClr val="0070C0"/>
                  </a:solidFill>
                </a:rPr>
                <a:t> </a:t>
              </a:r>
              <a:r>
                <a:rPr lang="en-GB" sz="4400" dirty="0" err="1">
                  <a:solidFill>
                    <a:srgbClr val="0070C0"/>
                  </a:solidFill>
                </a:rPr>
                <a:t>chiều</a:t>
              </a:r>
              <a:r>
                <a:rPr lang="en-GB" sz="4400" dirty="0">
                  <a:solidFill>
                    <a:srgbClr val="0070C0"/>
                  </a:solidFill>
                </a:rPr>
                <a:t> </a:t>
              </a:r>
              <a:r>
                <a:rPr lang="en-GB" sz="4400" dirty="0" err="1">
                  <a:solidFill>
                    <a:srgbClr val="0070C0"/>
                  </a:solidFill>
                </a:rPr>
                <a:t>cao</a:t>
              </a:r>
              <a:r>
                <a:rPr lang="en-GB" sz="4400" dirty="0">
                  <a:solidFill>
                    <a:srgbClr val="0070C0"/>
                  </a:solidFill>
                </a:rPr>
                <a:t> </a:t>
              </a:r>
              <a:r>
                <a:rPr lang="en-GB" sz="4400" dirty="0" err="1">
                  <a:solidFill>
                    <a:srgbClr val="0070C0"/>
                  </a:solidFill>
                </a:rPr>
                <a:t>của</a:t>
              </a:r>
              <a:r>
                <a:rPr lang="en-GB" sz="4400" dirty="0">
                  <a:solidFill>
                    <a:srgbClr val="0070C0"/>
                  </a:solidFill>
                </a:rPr>
                <a:t> 3 </a:t>
              </a:r>
              <a:r>
                <a:rPr lang="en-GB" sz="4400" dirty="0" err="1">
                  <a:solidFill>
                    <a:srgbClr val="0070C0"/>
                  </a:solidFill>
                </a:rPr>
                <a:t>đối</a:t>
              </a:r>
              <a:r>
                <a:rPr lang="en-GB" sz="4400" dirty="0">
                  <a:solidFill>
                    <a:srgbClr val="0070C0"/>
                  </a:solidFill>
                </a:rPr>
                <a:t> </a:t>
              </a:r>
              <a:r>
                <a:rPr lang="en-GB" sz="4400" dirty="0" err="1">
                  <a:solidFill>
                    <a:srgbClr val="0070C0"/>
                  </a:solidFill>
                </a:rPr>
                <a:t>tượng</a:t>
              </a:r>
              <a:r>
                <a:rPr lang="en-GB" sz="4400" dirty="0">
                  <a:solidFill>
                    <a:srgbClr val="0070C0"/>
                  </a:solidFill>
                </a:rPr>
                <a:t>.</a:t>
              </a:r>
            </a:p>
            <a:p>
              <a:r>
                <a:rPr lang="en-GB" sz="4400" dirty="0" err="1">
                  <a:solidFill>
                    <a:srgbClr val="0070C0"/>
                  </a:solidFill>
                </a:rPr>
                <a:t>Chúng</a:t>
              </a:r>
              <a:r>
                <a:rPr lang="en-GB" sz="4400" dirty="0">
                  <a:solidFill>
                    <a:srgbClr val="0070C0"/>
                  </a:solidFill>
                </a:rPr>
                <a:t> ta </a:t>
              </a:r>
              <a:r>
                <a:rPr lang="en-GB" sz="4400" dirty="0" err="1">
                  <a:solidFill>
                    <a:srgbClr val="0070C0"/>
                  </a:solidFill>
                </a:rPr>
                <a:t>phải</a:t>
              </a:r>
              <a:r>
                <a:rPr lang="en-GB" sz="4400" dirty="0">
                  <a:solidFill>
                    <a:srgbClr val="0070C0"/>
                  </a:solidFill>
                </a:rPr>
                <a:t> </a:t>
              </a:r>
              <a:r>
                <a:rPr lang="en-GB" sz="4400" dirty="0" err="1">
                  <a:solidFill>
                    <a:srgbClr val="0070C0"/>
                  </a:solidFill>
                </a:rPr>
                <a:t>đặt</a:t>
              </a:r>
              <a:r>
                <a:rPr lang="en-GB" sz="4400" dirty="0">
                  <a:solidFill>
                    <a:srgbClr val="0070C0"/>
                  </a:solidFill>
                </a:rPr>
                <a:t> </a:t>
              </a:r>
              <a:r>
                <a:rPr lang="en-GB" sz="4400" dirty="0" err="1">
                  <a:solidFill>
                    <a:srgbClr val="0070C0"/>
                  </a:solidFill>
                </a:rPr>
                <a:t>các</a:t>
              </a:r>
              <a:r>
                <a:rPr lang="en-GB" sz="4400" dirty="0">
                  <a:solidFill>
                    <a:srgbClr val="0070C0"/>
                  </a:solidFill>
                </a:rPr>
                <a:t> </a:t>
              </a:r>
              <a:r>
                <a:rPr lang="en-GB" sz="4400" dirty="0" err="1">
                  <a:solidFill>
                    <a:srgbClr val="0070C0"/>
                  </a:solidFill>
                </a:rPr>
                <a:t>đối</a:t>
              </a:r>
              <a:r>
                <a:rPr lang="en-GB" sz="4400" dirty="0">
                  <a:solidFill>
                    <a:srgbClr val="0070C0"/>
                  </a:solidFill>
                </a:rPr>
                <a:t> </a:t>
              </a:r>
              <a:r>
                <a:rPr lang="en-GB" sz="4400" dirty="0" err="1">
                  <a:solidFill>
                    <a:srgbClr val="0070C0"/>
                  </a:solidFill>
                </a:rPr>
                <a:t>tượng</a:t>
              </a:r>
              <a:r>
                <a:rPr lang="en-GB" sz="4400" dirty="0">
                  <a:solidFill>
                    <a:srgbClr val="0070C0"/>
                  </a:solidFill>
                </a:rPr>
                <a:t> </a:t>
              </a:r>
              <a:r>
                <a:rPr lang="en-GB" sz="4400" dirty="0" err="1">
                  <a:solidFill>
                    <a:srgbClr val="0070C0"/>
                  </a:solidFill>
                </a:rPr>
                <a:t>cạnh</a:t>
              </a:r>
              <a:r>
                <a:rPr lang="en-GB" sz="4400" dirty="0">
                  <a:solidFill>
                    <a:srgbClr val="0070C0"/>
                  </a:solidFill>
                </a:rPr>
                <a:t> </a:t>
              </a:r>
              <a:r>
                <a:rPr lang="en-GB" sz="4400" dirty="0" err="1">
                  <a:solidFill>
                    <a:srgbClr val="0070C0"/>
                  </a:solidFill>
                </a:rPr>
                <a:t>nhau</a:t>
              </a:r>
              <a:r>
                <a:rPr lang="en-GB" sz="4400" dirty="0">
                  <a:solidFill>
                    <a:srgbClr val="0070C0"/>
                  </a:solidFill>
                </a:rPr>
                <a:t> </a:t>
              </a:r>
              <a:r>
                <a:rPr lang="en-GB" sz="4400" dirty="0" err="1">
                  <a:solidFill>
                    <a:srgbClr val="0070C0"/>
                  </a:solidFill>
                </a:rPr>
                <a:t>trên</a:t>
              </a:r>
              <a:r>
                <a:rPr lang="en-GB" sz="4400" dirty="0">
                  <a:solidFill>
                    <a:srgbClr val="0070C0"/>
                  </a:solidFill>
                </a:rPr>
                <a:t> 1 </a:t>
              </a:r>
              <a:r>
                <a:rPr lang="en-GB" sz="4400" dirty="0" err="1">
                  <a:solidFill>
                    <a:srgbClr val="0070C0"/>
                  </a:solidFill>
                </a:rPr>
                <a:t>mặt</a:t>
              </a:r>
              <a:r>
                <a:rPr lang="en-GB" sz="4400" dirty="0">
                  <a:solidFill>
                    <a:srgbClr val="0070C0"/>
                  </a:solidFill>
                </a:rPr>
                <a:t> </a:t>
              </a:r>
              <a:r>
                <a:rPr lang="en-GB" sz="4400" dirty="0" err="1">
                  <a:solidFill>
                    <a:srgbClr val="0070C0"/>
                  </a:solidFill>
                </a:rPr>
                <a:t>phẳng,đối</a:t>
              </a:r>
              <a:r>
                <a:rPr lang="en-GB" sz="4400" dirty="0">
                  <a:solidFill>
                    <a:srgbClr val="0070C0"/>
                  </a:solidFill>
                </a:rPr>
                <a:t> </a:t>
              </a:r>
              <a:r>
                <a:rPr lang="en-GB" sz="4400" dirty="0" err="1">
                  <a:solidFill>
                    <a:srgbClr val="0070C0"/>
                  </a:solidFill>
                </a:rPr>
                <a:t>tượng</a:t>
              </a:r>
              <a:r>
                <a:rPr lang="en-GB" sz="4400" dirty="0">
                  <a:solidFill>
                    <a:srgbClr val="0070C0"/>
                  </a:solidFill>
                </a:rPr>
                <a:t> </a:t>
              </a:r>
              <a:r>
                <a:rPr lang="en-GB" sz="4400" dirty="0" err="1">
                  <a:solidFill>
                    <a:srgbClr val="0070C0"/>
                  </a:solidFill>
                </a:rPr>
                <a:t>cao</a:t>
              </a:r>
              <a:r>
                <a:rPr lang="en-GB" sz="4400" dirty="0">
                  <a:solidFill>
                    <a:srgbClr val="0070C0"/>
                  </a:solidFill>
                </a:rPr>
                <a:t> </a:t>
              </a:r>
              <a:r>
                <a:rPr lang="en-GB" sz="4400" dirty="0" err="1">
                  <a:solidFill>
                    <a:srgbClr val="0070C0"/>
                  </a:solidFill>
                </a:rPr>
                <a:t>nhất</a:t>
              </a:r>
              <a:r>
                <a:rPr lang="en-GB" sz="4400" dirty="0">
                  <a:solidFill>
                    <a:srgbClr val="0070C0"/>
                  </a:solidFill>
                </a:rPr>
                <a:t> </a:t>
              </a:r>
              <a:r>
                <a:rPr lang="en-GB" sz="4400" dirty="0" err="1">
                  <a:solidFill>
                    <a:srgbClr val="0070C0"/>
                  </a:solidFill>
                </a:rPr>
                <a:t>là</a:t>
              </a:r>
              <a:r>
                <a:rPr lang="en-GB" sz="4400" dirty="0">
                  <a:solidFill>
                    <a:srgbClr val="0070C0"/>
                  </a:solidFill>
                </a:rPr>
                <a:t> </a:t>
              </a:r>
              <a:r>
                <a:rPr lang="en-GB" sz="4400" dirty="0" err="1">
                  <a:solidFill>
                    <a:srgbClr val="0070C0"/>
                  </a:solidFill>
                </a:rPr>
                <a:t>đối</a:t>
              </a:r>
              <a:r>
                <a:rPr lang="en-GB" sz="4400" dirty="0">
                  <a:solidFill>
                    <a:srgbClr val="0070C0"/>
                  </a:solidFill>
                </a:rPr>
                <a:t> </a:t>
              </a:r>
              <a:r>
                <a:rPr lang="en-GB" sz="4400" dirty="0" err="1">
                  <a:solidFill>
                    <a:srgbClr val="0070C0"/>
                  </a:solidFill>
                </a:rPr>
                <a:t>tượng</a:t>
              </a:r>
              <a:r>
                <a:rPr lang="en-GB" sz="4400" dirty="0">
                  <a:solidFill>
                    <a:srgbClr val="0070C0"/>
                  </a:solidFill>
                </a:rPr>
                <a:t> </a:t>
              </a:r>
              <a:r>
                <a:rPr lang="en-GB" sz="4400" dirty="0" err="1">
                  <a:solidFill>
                    <a:srgbClr val="0070C0"/>
                  </a:solidFill>
                </a:rPr>
                <a:t>cao</a:t>
              </a:r>
              <a:r>
                <a:rPr lang="en-GB" sz="4400" dirty="0">
                  <a:solidFill>
                    <a:srgbClr val="0070C0"/>
                  </a:solidFill>
                </a:rPr>
                <a:t> </a:t>
              </a:r>
              <a:r>
                <a:rPr lang="en-GB" sz="4400" dirty="0" err="1">
                  <a:solidFill>
                    <a:srgbClr val="0070C0"/>
                  </a:solidFill>
                </a:rPr>
                <a:t>hơn</a:t>
              </a:r>
              <a:r>
                <a:rPr lang="en-GB" sz="4400" dirty="0">
                  <a:solidFill>
                    <a:srgbClr val="0070C0"/>
                  </a:solidFill>
                </a:rPr>
                <a:t> </a:t>
              </a:r>
              <a:r>
                <a:rPr lang="en-GB" sz="4400" dirty="0" err="1">
                  <a:solidFill>
                    <a:srgbClr val="0070C0"/>
                  </a:solidFill>
                </a:rPr>
                <a:t>cả</a:t>
              </a:r>
              <a:r>
                <a:rPr lang="en-GB" sz="4400" dirty="0">
                  <a:solidFill>
                    <a:srgbClr val="0070C0"/>
                  </a:solidFill>
                </a:rPr>
                <a:t> 2 </a:t>
              </a:r>
              <a:r>
                <a:rPr lang="en-GB" sz="4400" dirty="0" err="1">
                  <a:solidFill>
                    <a:srgbClr val="0070C0"/>
                  </a:solidFill>
                </a:rPr>
                <a:t>đối</a:t>
              </a:r>
              <a:r>
                <a:rPr lang="en-GB" sz="4400" dirty="0">
                  <a:solidFill>
                    <a:srgbClr val="0070C0"/>
                  </a:solidFill>
                </a:rPr>
                <a:t> </a:t>
              </a:r>
              <a:r>
                <a:rPr lang="en-GB" sz="4400" dirty="0" err="1">
                  <a:solidFill>
                    <a:srgbClr val="0070C0"/>
                  </a:solidFill>
                </a:rPr>
                <a:t>tượng</a:t>
              </a:r>
              <a:r>
                <a:rPr lang="en-GB" sz="4400" dirty="0">
                  <a:solidFill>
                    <a:srgbClr val="0070C0"/>
                  </a:solidFill>
                </a:rPr>
                <a:t> </a:t>
              </a:r>
              <a:r>
                <a:rPr lang="en-GB" sz="4400" dirty="0" err="1">
                  <a:solidFill>
                    <a:srgbClr val="0070C0"/>
                  </a:solidFill>
                </a:rPr>
                <a:t>còn</a:t>
              </a:r>
              <a:r>
                <a:rPr lang="en-GB" sz="4400" dirty="0">
                  <a:solidFill>
                    <a:srgbClr val="0070C0"/>
                  </a:solidFill>
                </a:rPr>
                <a:t> </a:t>
              </a:r>
              <a:r>
                <a:rPr lang="en-GB" sz="4400" dirty="0" err="1">
                  <a:solidFill>
                    <a:srgbClr val="0070C0"/>
                  </a:solidFill>
                </a:rPr>
                <a:t>lại.Đối</a:t>
              </a:r>
              <a:r>
                <a:rPr lang="en-GB" sz="4400" dirty="0">
                  <a:solidFill>
                    <a:srgbClr val="0070C0"/>
                  </a:solidFill>
                </a:rPr>
                <a:t> </a:t>
              </a:r>
              <a:r>
                <a:rPr lang="en-GB" sz="4400" dirty="0" err="1">
                  <a:solidFill>
                    <a:srgbClr val="0070C0"/>
                  </a:solidFill>
                </a:rPr>
                <a:t>tượng</a:t>
              </a:r>
              <a:r>
                <a:rPr lang="en-GB" sz="4400" dirty="0">
                  <a:solidFill>
                    <a:srgbClr val="0070C0"/>
                  </a:solidFill>
                </a:rPr>
                <a:t> </a:t>
              </a:r>
              <a:r>
                <a:rPr lang="en-GB" sz="4400" dirty="0" err="1">
                  <a:solidFill>
                    <a:srgbClr val="0070C0"/>
                  </a:solidFill>
                </a:rPr>
                <a:t>thấp</a:t>
              </a:r>
              <a:r>
                <a:rPr lang="en-GB" sz="4400" dirty="0">
                  <a:solidFill>
                    <a:srgbClr val="0070C0"/>
                  </a:solidFill>
                </a:rPr>
                <a:t> </a:t>
              </a:r>
              <a:r>
                <a:rPr lang="en-GB" sz="4400" dirty="0" err="1">
                  <a:solidFill>
                    <a:srgbClr val="0070C0"/>
                  </a:solidFill>
                </a:rPr>
                <a:t>nhất</a:t>
              </a:r>
              <a:r>
                <a:rPr lang="en-GB" sz="4400" dirty="0">
                  <a:solidFill>
                    <a:srgbClr val="0070C0"/>
                  </a:solidFill>
                </a:rPr>
                <a:t> </a:t>
              </a:r>
              <a:r>
                <a:rPr lang="en-GB" sz="4400" dirty="0" err="1">
                  <a:solidFill>
                    <a:srgbClr val="0070C0"/>
                  </a:solidFill>
                </a:rPr>
                <a:t>là</a:t>
              </a:r>
              <a:r>
                <a:rPr lang="en-GB" sz="4400" dirty="0">
                  <a:solidFill>
                    <a:srgbClr val="0070C0"/>
                  </a:solidFill>
                </a:rPr>
                <a:t> </a:t>
              </a:r>
              <a:r>
                <a:rPr lang="en-GB" sz="4400" dirty="0" err="1">
                  <a:solidFill>
                    <a:srgbClr val="0070C0"/>
                  </a:solidFill>
                </a:rPr>
                <a:t>đối</a:t>
              </a:r>
              <a:r>
                <a:rPr lang="en-GB" sz="4400" dirty="0">
                  <a:solidFill>
                    <a:srgbClr val="0070C0"/>
                  </a:solidFill>
                </a:rPr>
                <a:t> </a:t>
              </a:r>
              <a:r>
                <a:rPr lang="en-GB" sz="4400" dirty="0" err="1">
                  <a:solidFill>
                    <a:srgbClr val="0070C0"/>
                  </a:solidFill>
                </a:rPr>
                <a:t>tượng</a:t>
              </a:r>
              <a:r>
                <a:rPr lang="en-GB" sz="4400" dirty="0">
                  <a:solidFill>
                    <a:srgbClr val="0070C0"/>
                  </a:solidFill>
                </a:rPr>
                <a:t> </a:t>
              </a:r>
              <a:r>
                <a:rPr lang="en-GB" sz="4400" dirty="0" err="1">
                  <a:solidFill>
                    <a:srgbClr val="0070C0"/>
                  </a:solidFill>
                </a:rPr>
                <a:t>thấp</a:t>
              </a:r>
              <a:r>
                <a:rPr lang="en-GB" sz="4400" dirty="0">
                  <a:solidFill>
                    <a:srgbClr val="0070C0"/>
                  </a:solidFill>
                </a:rPr>
                <a:t> </a:t>
              </a:r>
              <a:r>
                <a:rPr lang="en-GB" sz="4400" dirty="0" err="1">
                  <a:solidFill>
                    <a:srgbClr val="0070C0"/>
                  </a:solidFill>
                </a:rPr>
                <a:t>hơn</a:t>
              </a:r>
              <a:r>
                <a:rPr lang="en-GB" sz="4400" dirty="0">
                  <a:solidFill>
                    <a:srgbClr val="0070C0"/>
                  </a:solidFill>
                </a:rPr>
                <a:t> 2 </a:t>
              </a:r>
              <a:r>
                <a:rPr lang="en-GB" sz="4400" dirty="0" err="1">
                  <a:solidFill>
                    <a:srgbClr val="0070C0"/>
                  </a:solidFill>
                </a:rPr>
                <a:t>đối</a:t>
              </a:r>
              <a:r>
                <a:rPr lang="en-GB" sz="4400" dirty="0">
                  <a:solidFill>
                    <a:srgbClr val="0070C0"/>
                  </a:solidFill>
                </a:rPr>
                <a:t> </a:t>
              </a:r>
              <a:r>
                <a:rPr lang="en-GB" sz="4400" dirty="0" err="1">
                  <a:solidFill>
                    <a:srgbClr val="0070C0"/>
                  </a:solidFill>
                </a:rPr>
                <a:t>tượng</a:t>
              </a:r>
              <a:r>
                <a:rPr lang="en-GB" sz="4400" dirty="0">
                  <a:solidFill>
                    <a:srgbClr val="0070C0"/>
                  </a:solidFill>
                </a:rPr>
                <a:t> </a:t>
              </a:r>
              <a:r>
                <a:rPr lang="en-GB" sz="4400" dirty="0" err="1">
                  <a:solidFill>
                    <a:srgbClr val="0070C0"/>
                  </a:solidFill>
                </a:rPr>
                <a:t>còn</a:t>
              </a:r>
              <a:r>
                <a:rPr lang="en-GB" sz="4400" dirty="0">
                  <a:solidFill>
                    <a:srgbClr val="0070C0"/>
                  </a:solidFill>
                </a:rPr>
                <a:t> </a:t>
              </a:r>
              <a:r>
                <a:rPr lang="en-GB" sz="4400" dirty="0" err="1">
                  <a:solidFill>
                    <a:srgbClr val="0070C0"/>
                  </a:solidFill>
                </a:rPr>
                <a:t>lại</a:t>
              </a:r>
              <a:r>
                <a:rPr lang="en-GB" sz="4400" dirty="0">
                  <a:solidFill>
                    <a:srgbClr val="0070C0"/>
                  </a:solidFill>
                </a:rPr>
                <a:t>.</a:t>
              </a:r>
              <a:endParaRPr lang="en-US" sz="4400" dirty="0">
                <a:solidFill>
                  <a:srgbClr val="0070C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1840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50"/>
    </mc:Choice>
    <mc:Fallback xmlns="">
      <p:transition spd="slow" advTm="175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-2275118" y="7944299"/>
            <a:ext cx="15809639" cy="468540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590800" y="8102923"/>
            <a:ext cx="18113991" cy="536832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33030" y="430189"/>
            <a:ext cx="2322566" cy="121354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243095" y="346126"/>
            <a:ext cx="2032410" cy="106193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799235" y="1635470"/>
            <a:ext cx="1451439" cy="75837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3026418" y="1294184"/>
            <a:ext cx="1016205" cy="53096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8666753" y="952897"/>
            <a:ext cx="1524308" cy="79645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389811" y="4999263"/>
            <a:ext cx="3799235" cy="355703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250674" y="8608939"/>
            <a:ext cx="1682267" cy="111870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33030" y="9168293"/>
            <a:ext cx="1682267" cy="111870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2185285" y="9258300"/>
            <a:ext cx="1682267" cy="111870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F9FF55E-1166-4FD0-AE43-7DB73561F0A6}"/>
              </a:ext>
            </a:extLst>
          </p:cNvPr>
          <p:cNvSpPr txBox="1"/>
          <p:nvPr/>
        </p:nvSpPr>
        <p:spPr>
          <a:xfrm>
            <a:off x="4756521" y="1416057"/>
            <a:ext cx="8073418" cy="13401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endParaRPr lang="en-GB" sz="4000" dirty="0">
              <a:solidFill>
                <a:srgbClr val="0070C0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17" name="Thought Bubble: Cloud 16">
            <a:extLst>
              <a:ext uri="{FF2B5EF4-FFF2-40B4-BE49-F238E27FC236}">
                <a16:creationId xmlns:a16="http://schemas.microsoft.com/office/drawing/2014/main" id="{6F54AD5A-265E-4F30-9AF5-539CEB8542B9}"/>
              </a:ext>
            </a:extLst>
          </p:cNvPr>
          <p:cNvSpPr/>
          <p:nvPr/>
        </p:nvSpPr>
        <p:spPr>
          <a:xfrm>
            <a:off x="4510444" y="3471227"/>
            <a:ext cx="9836925" cy="4724972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Trò</a:t>
            </a:r>
            <a:r>
              <a:rPr lang="en-GB" sz="80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80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chơi</a:t>
            </a:r>
            <a:endParaRPr lang="en-GB" sz="8000" b="1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r>
              <a:rPr lang="en-GB" sz="80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Ai </a:t>
            </a:r>
            <a:r>
              <a:rPr lang="en-GB" sz="80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giỏi</a:t>
            </a:r>
            <a:r>
              <a:rPr lang="en-GB" sz="80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80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nhất</a:t>
            </a:r>
            <a:endParaRPr lang="en-US" sz="8000" b="1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934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50"/>
    </mc:Choice>
    <mc:Fallback xmlns="">
      <p:transition spd="slow" advTm="175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5CA6522B-E09E-4DF8-BBB3-8C61384FBA49}"/>
  <p:tag name="GENSWF_ADVANCE_TIME" val="9.001"/>
  <p:tag name="ISPRING_CUSTOM_TIMING_USED" val="1"/>
  <p:tag name="TIMING" val="|1.6|0.8|0.2|0.1|0.3|0.1|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5CA6522B-E09E-4DF8-BBB3-8C61384FBA49}"/>
  <p:tag name="GENSWF_ADVANCE_TIME" val="9.001"/>
  <p:tag name="ISPRING_CUSTOM_TIMING_USED" val="1"/>
  <p:tag name="TIMING" val="|1.6|0.8|0.2|0.1|0.3|0.1|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5CA6522B-E09E-4DF8-BBB3-8C61384FBA49}"/>
  <p:tag name="GENSWF_ADVANCE_TIME" val="9.001"/>
  <p:tag name="ISPRING_CUSTOM_TIMING_USED" val="1"/>
  <p:tag name="TIMING" val="|1.6|0.8|0.2|0.1|0.3|0.1|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5CA6522B-E09E-4DF8-BBB3-8C61384FBA49}"/>
  <p:tag name="GENSWF_ADVANCE_TIME" val="9.001"/>
  <p:tag name="ISPRING_CUSTOM_TIMING_USED" val="1"/>
  <p:tag name="TIMING" val="|1.6|0.8|0.2|0.1|0.3|0.1|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5CA6522B-E09E-4DF8-BBB3-8C61384FBA49}"/>
  <p:tag name="GENSWF_ADVANCE_TIME" val="9.001"/>
  <p:tag name="ISPRING_CUSTOM_TIMING_USED" val="1"/>
  <p:tag name="TIMING" val="|1.6|0.8|0.2|0.1|0.3|0.1|0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232</Words>
  <Application>Microsoft Office PowerPoint</Application>
  <PresentationFormat>Custom</PresentationFormat>
  <Paragraphs>52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.VnAvant</vt:lpstr>
      <vt:lpstr>Arial</vt:lpstr>
      <vt:lpstr>Roboto Black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học Tiếng Anh</dc:title>
  <dc:creator>DELL</dc:creator>
  <cp:lastModifiedBy>Administrator</cp:lastModifiedBy>
  <cp:revision>9</cp:revision>
  <dcterms:created xsi:type="dcterms:W3CDTF">2006-08-16T00:00:00Z</dcterms:created>
  <dcterms:modified xsi:type="dcterms:W3CDTF">2026-04-21T14:34:39Z</dcterms:modified>
  <dc:identifier>DAEskxtj9Gw</dc:identifier>
</cp:coreProperties>
</file>