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90" r:id="rId14"/>
    <p:sldId id="263" r:id="rId15"/>
    <p:sldId id="286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(5 - 6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viên: Lê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104</Words>
  <Application>Microsoft Office PowerPoint</Application>
  <PresentationFormat>On-screen Show (4:3)</PresentationFormat>
  <Paragraphs>26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Thư Anh</cp:lastModifiedBy>
  <cp:revision>77</cp:revision>
  <dcterms:created xsi:type="dcterms:W3CDTF">2006-08-16T00:00:00Z</dcterms:created>
  <dcterms:modified xsi:type="dcterms:W3CDTF">2026-03-30T15:44:41Z</dcterms:modified>
</cp:coreProperties>
</file>