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5" r:id="rId6"/>
    <p:sldId id="266" r:id="rId7"/>
    <p:sldId id="260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ây Hoa Màu Hồng Nền Hoa, S, Hoa, Mùa Hè Hình nền Vector để tải xuống miễn  phí">
            <a:extLst>
              <a:ext uri="{FF2B5EF4-FFF2-40B4-BE49-F238E27FC236}">
                <a16:creationId xmlns:a16="http://schemas.microsoft.com/office/drawing/2014/main" id="{F03D4100-5AEA-827E-91C6-DE6E48B9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514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E811E-9477-141C-A150-7EEFE0F75AC0}"/>
              </a:ext>
            </a:extLst>
          </p:cNvPr>
          <p:cNvSpPr/>
          <p:nvPr/>
        </p:nvSpPr>
        <p:spPr>
          <a:xfrm>
            <a:off x="1313239" y="1998558"/>
            <a:ext cx="9906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CHÀO MỪNG CÁC CÔ,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CÁC BÁC ĐẾN THĂM LỚP DỰ GIỜ!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31040" cy="6823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AD5E4-BE06-7E83-3D30-AA3344AF1A23}"/>
              </a:ext>
            </a:extLst>
          </p:cNvPr>
          <p:cNvSpPr txBox="1"/>
          <p:nvPr/>
        </p:nvSpPr>
        <p:spPr>
          <a:xfrm>
            <a:off x="2999509" y="338563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BỒ ĐỀ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840182" y="2288251"/>
            <a:ext cx="72320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11" y="0"/>
            <a:ext cx="12054036" cy="6718558"/>
          </a:xfrm>
          <a:prstGeom prst="rect">
            <a:avLst/>
          </a:prstGeom>
        </p:spPr>
      </p:pic>
      <p:pic>
        <p:nvPicPr>
          <p:cNvPr id="2" name="4952870272081">
            <a:hlinkClick r:id="" action="ppaction://media"/>
            <a:extLst>
              <a:ext uri="{FF2B5EF4-FFF2-40B4-BE49-F238E27FC236}">
                <a16:creationId xmlns:a16="http://schemas.microsoft.com/office/drawing/2014/main" id="{754DE0BD-053C-4973-E71B-8DDEB34F3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9056" y="5657849"/>
            <a:ext cx="540939" cy="304040"/>
          </a:xfrm>
          <a:prstGeom prst="rect">
            <a:avLst/>
          </a:prstGeom>
        </p:spPr>
      </p:pic>
      <p:pic>
        <p:nvPicPr>
          <p:cNvPr id="2050" name="Picture 2" descr="Con mèo trong văn hóa Việt Nam">
            <a:extLst>
              <a:ext uri="{FF2B5EF4-FFF2-40B4-BE49-F238E27FC236}">
                <a16:creationId xmlns:a16="http://schemas.microsoft.com/office/drawing/2014/main" id="{8AA01F7C-14F9-90D6-848D-79C0E324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8" y="447583"/>
            <a:ext cx="9101797" cy="59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952870235688">
            <a:hlinkClick r:id="" action="ppaction://media"/>
            <a:extLst>
              <a:ext uri="{FF2B5EF4-FFF2-40B4-BE49-F238E27FC236}">
                <a16:creationId xmlns:a16="http://schemas.microsoft.com/office/drawing/2014/main" id="{DE66E1FA-0E1C-BE8B-D7E4-A5C85B58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4821" y="5997039"/>
            <a:ext cx="962107" cy="4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3466-34BF-7F28-446C-AE2C0CCB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1022782"/>
            <a:ext cx="6703295" cy="5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478302"/>
            <a:ext cx="13316635" cy="7336301"/>
          </a:xfrm>
          <a:prstGeom prst="rect">
            <a:avLst/>
          </a:prstGeom>
        </p:spPr>
      </p:pic>
      <p:pic>
        <p:nvPicPr>
          <p:cNvPr id="1026" name="Picture 2" descr="KỸ THUẬT CHO GÀ MẸ ẤP TRỨNG TỰ NHIÊN - CÔNG TY THUỐC THÚ Y VIỆT ANH - VIAVET">
            <a:extLst>
              <a:ext uri="{FF2B5EF4-FFF2-40B4-BE49-F238E27FC236}">
                <a16:creationId xmlns:a16="http://schemas.microsoft.com/office/drawing/2014/main" id="{21FA2C76-345F-F6E1-0116-EF3A6268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-249703"/>
            <a:ext cx="11587822" cy="7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52870221194">
            <a:hlinkClick r:id="" action="ppaction://media"/>
            <a:extLst>
              <a:ext uri="{FF2B5EF4-FFF2-40B4-BE49-F238E27FC236}">
                <a16:creationId xmlns:a16="http://schemas.microsoft.com/office/drawing/2014/main" id="{EB586D87-37B5-65D0-1262-F77A7B5B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595" y="5528602"/>
            <a:ext cx="123488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280466522715023286">
            <a:hlinkClick r:id="" action="ppaction://media"/>
            <a:extLst>
              <a:ext uri="{FF2B5EF4-FFF2-40B4-BE49-F238E27FC236}">
                <a16:creationId xmlns:a16="http://schemas.microsoft.com/office/drawing/2014/main" id="{9E2A8EBA-56B8-1AB1-A407-4C455E9A8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8" y="121430"/>
            <a:ext cx="11982203" cy="5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85111" y="1092530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“ Đàn gà con”</a:t>
            </a:r>
          </a:p>
        </p:txBody>
      </p:sp>
      <p:pic>
        <p:nvPicPr>
          <p:cNvPr id="4" name="dan-ga-con-ca-nhac-vui-nhon (mp3cut.net)">
            <a:hlinkClick r:id="" action="ppaction://media"/>
            <a:extLst>
              <a:ext uri="{FF2B5EF4-FFF2-40B4-BE49-F238E27FC236}">
                <a16:creationId xmlns:a16="http://schemas.microsoft.com/office/drawing/2014/main" id="{C9F9E547-A81B-9AD3-4508-7AB85BB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64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Anh</cp:lastModifiedBy>
  <cp:revision>21</cp:revision>
  <dcterms:created xsi:type="dcterms:W3CDTF">2023-10-31T05:00:21Z</dcterms:created>
  <dcterms:modified xsi:type="dcterms:W3CDTF">2026-03-30T15:24:56Z</dcterms:modified>
</cp:coreProperties>
</file>