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0" r:id="rId8"/>
    <p:sldId id="261" r:id="rId9"/>
    <p:sldId id="262" r:id="rId10"/>
    <p:sldId id="267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83D1-9AAE-432D-ABAD-3F86FB5591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6BD0-E2D2-4960-A28F-FD13546A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4593042" y="491517"/>
            <a:ext cx="29215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Phường</a:t>
            </a: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Đề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Gia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Quất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g - y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833" y="3804324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viên: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Hạnh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2025 - 2026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4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63" y="368967"/>
            <a:ext cx="7643173" cy="4299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42151" y="5021179"/>
            <a:ext cx="259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Tu…Õt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5881" y="502117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724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câu tục ngữ Gió thổi đổi trời | Ca dao, tục ng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6" y="345931"/>
            <a:ext cx="6633152" cy="4156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3188" y="4979963"/>
            <a:ext cx="335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Trời …iã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982" y="4862946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46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ản mạn chuyện xe ngựa trên thế giới | Báo Pháp luật Việt Nam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6" y="322763"/>
            <a:ext cx="7123313" cy="4505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0948" y="4973053"/>
            <a:ext cx="3884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Xe n…ùa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3146" y="4908884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374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4" y="257608"/>
            <a:ext cx="6544841" cy="435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96690" y="5029200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Xe m¸…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8326" y="4950584"/>
            <a:ext cx="677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300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458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80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795" y="3180178"/>
            <a:ext cx="90620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kỳ diệu</a:t>
            </a:r>
          </a:p>
        </p:txBody>
      </p:sp>
    </p:spTree>
    <p:extLst>
      <p:ext uri="{BB962C8B-B14F-4D97-AF65-F5344CB8AC3E}">
        <p14:creationId xmlns:p14="http://schemas.microsoft.com/office/powerpoint/2010/main" val="12540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4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6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6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24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52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80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69083" y="886258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81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54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26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7996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724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7452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180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69083" y="2965932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91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664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37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609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5827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555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5283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5011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47396" y="5045606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852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5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18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91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1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369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097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825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75532" y="965975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72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45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918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891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1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369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097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7825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75532" y="2876837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72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45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18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91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1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8369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8097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7825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75532" y="4787699"/>
            <a:ext cx="1097280" cy="1012874"/>
          </a:xfrm>
          <a:prstGeom prst="rect">
            <a:avLst/>
          </a:prstGeom>
          <a:solidFill>
            <a:schemeClr val="bg1"/>
          </a:solidFill>
          <a:ln w="38100">
            <a:solidFill>
              <a:srgbClr val="8F7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187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0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22" name="Picture 3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1146" y="539"/>
              <a:ext cx="3368" cy="3332"/>
              <a:chOff x="1146" y="539"/>
              <a:chExt cx="3368" cy="3332"/>
            </a:xfrm>
          </p:grpSpPr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 rot="-1776431">
                <a:off x="2052" y="588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i</a:t>
                </a:r>
              </a:p>
            </p:txBody>
          </p:sp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26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5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c</a:t>
                </a:r>
                <a:endParaRPr lang="en-US" altLang="en-US" sz="1800" b="1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27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83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y</a:t>
                </a:r>
              </a:p>
            </p:txBody>
          </p:sp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Y	</a:t>
                </a:r>
              </a:p>
            </p:txBody>
          </p:sp>
          <p:sp>
            <p:nvSpPr>
              <p:cNvPr id="29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0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t</a:t>
                </a:r>
              </a:p>
            </p:txBody>
          </p:sp>
        </p:grpSp>
      </p:grpSp>
      <p:sp>
        <p:nvSpPr>
          <p:cNvPr id="32" name="AutoShape 45"/>
          <p:cNvSpPr>
            <a:spLocks noChangeArrowheads="1"/>
          </p:cNvSpPr>
          <p:nvPr/>
        </p:nvSpPr>
        <p:spPr bwMode="auto">
          <a:xfrm rot="162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431" y="1688551"/>
            <a:ext cx="7579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96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951" y="3294478"/>
            <a:ext cx="1122935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b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tay nhanh mắt</a:t>
            </a:r>
          </a:p>
        </p:txBody>
      </p:sp>
    </p:spTree>
    <p:extLst>
      <p:ext uri="{BB962C8B-B14F-4D97-AF65-F5344CB8AC3E}">
        <p14:creationId xmlns:p14="http://schemas.microsoft.com/office/powerpoint/2010/main" val="225798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ai thác hiệu quả Tàu buồm 286 - Lê Quý Đôn - Báo Khánh Hòa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2114"/>
            <a:ext cx="6227764" cy="415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58576" y="5057775"/>
            <a:ext cx="5929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Thu…Òn buåm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6472" y="4965442"/>
            <a:ext cx="675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8F77AD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441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loại cầu vồng khác n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309889"/>
            <a:ext cx="6981921" cy="4233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7378" y="5050301"/>
            <a:ext cx="4307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C</a:t>
            </a:r>
            <a:r>
              <a:rPr lang="en-US" sz="6000" b="1" spc="30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6000" b="1" spc="300">
                <a:latin typeface=".VnAvant" panose="020B7200000000000000" pitchFamily="34" charset="0"/>
              </a:rPr>
              <a:t>u vån…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9890" y="5022590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31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Ánh nắng mặt trời: Những lợi ích lẫn rủi ro với bệnh vẩy n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4" y="348542"/>
            <a:ext cx="6524268" cy="412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3188" y="4979963"/>
            <a:ext cx="4018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>
                <a:latin typeface=".VnAvant" panose="020B7200000000000000" pitchFamily="34" charset="0"/>
              </a:rPr>
              <a:t>Trời nắn…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437669" y="4924542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8F77AD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335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158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.VnTime</vt:lpstr>
      <vt:lpstr>Arial</vt:lpstr>
      <vt:lpstr>Calibri</vt:lpstr>
      <vt:lpstr>Calibri Light</vt:lpstr>
      <vt:lpstr>Merriweather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Thư Anh</cp:lastModifiedBy>
  <cp:revision>11</cp:revision>
  <dcterms:created xsi:type="dcterms:W3CDTF">2024-04-02T10:08:46Z</dcterms:created>
  <dcterms:modified xsi:type="dcterms:W3CDTF">2026-03-30T15:43:18Z</dcterms:modified>
</cp:coreProperties>
</file>