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0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881" autoAdjust="0"/>
  </p:normalViewPr>
  <p:slideViewPr>
    <p:cSldViewPr>
      <p:cViewPr varScale="1">
        <p:scale>
          <a:sx n="59" d="100"/>
          <a:sy n="59" d="100"/>
        </p:scale>
        <p:origin x="9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6.bin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5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4.wmf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.w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2064621" cy="7226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96" y="2565400"/>
            <a:ext cx="11791668" cy="4323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67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2108010" y="3132727"/>
            <a:ext cx="7848600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078" y="4560762"/>
            <a:ext cx="5425253" cy="748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viên: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Cã bao nhiªu c©y t¸o ?</a:t>
            </a: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Muèn cã 9 c©y ph¶i lµm thÕ nµo ?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4062413" imgH="3452813" progId="MS_ClipArt_Gallery.2">
                      <p:embed/>
                    </p:oleObj>
                  </mc:Choice>
                  <mc:Fallback>
                    <p:oleObj name="Clip" r:id="rId2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4" imgW="475013" imgH="592853" progId="MS_ClipArt_Gallery.2">
                        <p:embed/>
                      </p:oleObj>
                    </mc:Choice>
                    <mc:Fallback>
                      <p:oleObj name="Clip" r:id="rId4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6" imgW="475013" imgH="592853" progId="MS_ClipArt_Gallery.2">
                          <p:embed/>
                        </p:oleObj>
                      </mc:Choice>
                      <mc:Fallback>
                        <p:oleObj name="Clip" r:id="rId6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6" imgW="475013" imgH="592853" progId="MS_ClipArt_Gallery.2">
                          <p:embed/>
                        </p:oleObj>
                      </mc:Choice>
                      <mc:Fallback>
                        <p:oleObj name="Clip" r:id="rId6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4062413" imgH="3452813" progId="MS_ClipArt_Gallery.2">
                      <p:embed/>
                    </p:oleObj>
                  </mc:Choice>
                  <mc:Fallback>
                    <p:oleObj name="Clip" r:id="rId9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475013" imgH="592853" progId="MS_ClipArt_Gallery.2">
                        <p:embed/>
                      </p:oleObj>
                    </mc:Choice>
                    <mc:Fallback>
                      <p:oleObj name="Clip" r:id="rId10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4062413" imgH="3452813" progId="MS_ClipArt_Gallery.2">
                      <p:embed/>
                    </p:oleObj>
                  </mc:Choice>
                  <mc:Fallback>
                    <p:oleObj name="Clip" r:id="rId9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475013" imgH="592853" progId="MS_ClipArt_Gallery.2">
                        <p:embed/>
                      </p:oleObj>
                    </mc:Choice>
                    <mc:Fallback>
                      <p:oleObj name="Clip" r:id="rId10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4062413" imgH="3452813" progId="MS_ClipArt_Gallery.2">
                      <p:embed/>
                    </p:oleObj>
                  </mc:Choice>
                  <mc:Fallback>
                    <p:oleObj name="Clip" r:id="rId12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3" imgW="475013" imgH="592853" progId="MS_ClipArt_Gallery.2">
                        <p:embed/>
                      </p:oleObj>
                    </mc:Choice>
                    <mc:Fallback>
                      <p:oleObj name="Clip" r:id="rId13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4062413" imgH="3452813" progId="MS_ClipArt_Gallery.2">
                      <p:embed/>
                    </p:oleObj>
                  </mc:Choice>
                  <mc:Fallback>
                    <p:oleObj name="Clip" r:id="rId12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3" imgW="475013" imgH="592853" progId="MS_ClipArt_Gallery.2">
                        <p:embed/>
                      </p:oleObj>
                    </mc:Choice>
                    <mc:Fallback>
                      <p:oleObj name="Clip" r:id="rId13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5" imgW="4062413" imgH="3452813" progId="MS_ClipArt_Gallery.2">
                      <p:embed/>
                    </p:oleObj>
                  </mc:Choice>
                  <mc:Fallback>
                    <p:oleObj name="Clip" r:id="rId15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6" imgW="475013" imgH="592853" progId="MS_ClipArt_Gallery.2">
                        <p:embed/>
                      </p:oleObj>
                    </mc:Choice>
                    <mc:Fallback>
                      <p:oleObj name="Clip" r:id="rId16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4062413" imgH="3452813" progId="MS_ClipArt_Gallery.2">
                      <p:embed/>
                    </p:oleObj>
                  </mc:Choice>
                  <mc:Fallback>
                    <p:oleObj name="Clip" r:id="rId17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4062413" imgH="3452813" progId="MS_ClipArt_Gallery.2">
                      <p:embed/>
                    </p:oleObj>
                  </mc:Choice>
                  <mc:Fallback>
                    <p:oleObj name="Clip" r:id="rId20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22" imgW="475013" imgH="592853" progId="MS_ClipArt_Gallery.2">
                        <p:embed/>
                      </p:oleObj>
                    </mc:Choice>
                    <mc:Fallback>
                      <p:oleObj name="Clip" r:id="rId22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bít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ph¹m vi 9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62413" imgH="3452813" progId="MS_ClipArt_Gallery.2">
                  <p:embed/>
                </p:oleObj>
              </mc:Choice>
              <mc:Fallback>
                <p:oleObj name="Clip" r:id="rId2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201</Words>
  <Application>Microsoft Office PowerPoint</Application>
  <PresentationFormat>Widescreen</PresentationFormat>
  <Paragraphs>41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Thư Anh</cp:lastModifiedBy>
  <cp:revision>39</cp:revision>
  <dcterms:created xsi:type="dcterms:W3CDTF">2020-08-11T17:24:50Z</dcterms:created>
  <dcterms:modified xsi:type="dcterms:W3CDTF">2026-03-30T15:50:18Z</dcterms:modified>
</cp:coreProperties>
</file>